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2.xml" ContentType="application/vnd.openxmlformats-officedocument.presentationml.slideMaster+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6.xml.rels" ContentType="application/vnd.openxmlformats-package.relationships+xml"/>
  <Override PartName="/ppt/slideMasters/_rels/slideMaster12.xml.rels" ContentType="application/vnd.openxmlformats-package.relationships+xml"/>
  <Override PartName="/ppt/slideMasters/_rels/slideMaster1.xml.rels" ContentType="application/vnd.openxmlformats-package.relationships+xml"/>
  <Override PartName="/ppt/slideMasters/_rels/slideMaster7.xml.rels" ContentType="application/vnd.openxmlformats-package.relationships+xml"/>
  <Override PartName="/ppt/slideMasters/_rels/slideMaster13.xml.rels" ContentType="application/vnd.openxmlformats-package.relationships+xml"/>
  <Override PartName="/ppt/slideMasters/_rels/slideMaster2.xml.rels" ContentType="application/vnd.openxmlformats-package.relationships+xml"/>
  <Override PartName="/ppt/slideMasters/_rels/slideMaster14.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10.xml.rels" ContentType="application/vnd.openxmlformats-package.relationships+xml"/>
  <Override PartName="/ppt/slideMasters/_rels/slideMaster5.xml.rels" ContentType="application/vnd.openxmlformats-package.relationships+xml"/>
  <Override PartName="/ppt/slideMasters/_rels/slideMaster11.xml.rels" ContentType="application/vnd.openxmlformats-package.relationships+xml"/>
  <Override PartName="/ppt/slideMasters/slideMaster14.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13.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presProps.xml" ContentType="application/vnd.openxmlformats-officedocument.presentationml.presProps+xml"/>
  <Override PartName="/ppt/theme/theme10.xml" ContentType="application/vnd.openxmlformats-officedocument.theme+xml"/>
  <Override PartName="/ppt/theme/theme9.xml" ContentType="application/vnd.openxmlformats-officedocument.theme+xml"/>
  <Override PartName="/ppt/theme/theme15.xml" ContentType="application/vnd.openxmlformats-officedocument.theme+xml"/>
  <Override PartName="/ppt/theme/theme5.xml" ContentType="application/vnd.openxmlformats-officedocument.theme+xml"/>
  <Override PartName="/ppt/theme/theme14.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12.xml" ContentType="application/vnd.openxmlformats-officedocument.theme+xml"/>
  <Override PartName="/ppt/theme/theme3.xml" ContentType="application/vnd.openxmlformats-officedocument.theme+xml"/>
  <Override PartName="/ppt/theme/theme13.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_rels/presentation.xml.rels" ContentType="application/vnd.openxmlformats-package.relationships+xml"/>
  <Override PartName="/ppt/media/image13.png" ContentType="image/png"/>
  <Override PartName="/ppt/media/image4.png" ContentType="image/png"/>
  <Override PartName="/ppt/media/image9.png" ContentType="image/png"/>
  <Override PartName="/ppt/media/image18.png" ContentType="image/png"/>
  <Override PartName="/ppt/media/image12.png" ContentType="image/png"/>
  <Override PartName="/ppt/media/image3.png" ContentType="image/png"/>
  <Override PartName="/ppt/media/image8.png" ContentType="image/png"/>
  <Override PartName="/ppt/media/image17.png" ContentType="image/png"/>
  <Override PartName="/ppt/media/image22.png" ContentType="image/png"/>
  <Override PartName="/ppt/media/image20.jpeg" ContentType="image/jpeg"/>
  <Override PartName="/ppt/media/image11.png" ContentType="image/png"/>
  <Override PartName="/ppt/media/image2.png" ContentType="image/png"/>
  <Override PartName="/ppt/media/image19.png" ContentType="image/png"/>
  <Override PartName="/ppt/media/image21.png" ContentType="image/png"/>
  <Override PartName="/ppt/media/image5.png" ContentType="image/png"/>
  <Override PartName="/ppt/media/image14.png" ContentType="image/png"/>
  <Override PartName="/ppt/media/image6.png" ContentType="image/png"/>
  <Override PartName="/ppt/media/image15.png" ContentType="image/png"/>
  <Override PartName="/ppt/media/image10.png" ContentType="image/png"/>
  <Override PartName="/ppt/media/image1.png" ContentType="image/png"/>
  <Override PartName="/ppt/media/image16.png" ContentType="image/png"/>
  <Override PartName="/ppt/media/image7.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4.xml.rels" ContentType="application/vnd.openxmlformats-package.relationships+xml"/>
  <Override PartName="/ppt/slideLayouts/_rels/slideLayout6.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10.xml.rels" ContentType="application/vnd.openxmlformats-package.relationships+xml"/>
  <Override PartName="/ppt/slideLayouts/_rels/slideLayout3.xml.rels" ContentType="application/vnd.openxmlformats-package.relationships+xml"/>
  <Override PartName="/ppt/slideLayouts/_rels/slideLayout11.xml.rels" ContentType="application/vnd.openxmlformats-package.relationships+xml"/>
  <Override PartName="/ppt/slideLayouts/_rels/slideLayout4.xml.rels" ContentType="application/vnd.openxmlformats-package.relationships+xml"/>
  <Override PartName="/ppt/slideLayouts/_rels/slideLayout12.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7.xml.rels" ContentType="application/vnd.openxmlformats-package.relationship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s/_rels/slide5.xml.rels" ContentType="application/vnd.openxmlformats-package.relationships+xml"/>
  <Override PartName="/ppt/slides/_rels/slide21.xml.rels" ContentType="application/vnd.openxmlformats-package.relationships+xml"/>
  <Override PartName="/ppt/slides/_rels/slide19.xml.rels" ContentType="application/vnd.openxmlformats-package.relationships+xml"/>
  <Override PartName="/ppt/slides/_rels/slide4.xml.rels" ContentType="application/vnd.openxmlformats-package.relationships+xml"/>
  <Override PartName="/ppt/slides/_rels/slide20.xml.rels" ContentType="application/vnd.openxmlformats-package.relationships+xml"/>
  <Override PartName="/ppt/slides/_rels/slide18.xml.rels" ContentType="application/vnd.openxmlformats-package.relationships+xml"/>
  <Override PartName="/ppt/slides/_rels/slide3.xml.rels" ContentType="application/vnd.openxmlformats-package.relationships+xml"/>
  <Override PartName="/ppt/slides/_rels/slide17.xml.rels" ContentType="application/vnd.openxmlformats-package.relationships+xml"/>
  <Override PartName="/ppt/slides/_rels/slide2.xml.rels" ContentType="application/vnd.openxmlformats-package.relationships+xml"/>
  <Override PartName="/ppt/slides/_rels/slide16.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23.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xml.rels" ContentType="application/vnd.openxmlformats-package.relationships+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21.xml" ContentType="application/vnd.openxmlformats-officedocument.presentationml.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_rels/notesSlide9.xml.rels" ContentType="application/vnd.openxmlformats-package.relationships+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22.xml.rels" ContentType="application/vnd.openxmlformats-package.relationships+xml"/>
  <Override PartName="/ppt/notesSlides/_rels/notesSlide15.xml.rels" ContentType="application/vnd.openxmlformats-package.relationships+xml"/>
  <Override PartName="/ppt/notesSlides/_rels/notesSlide14.xml.rels" ContentType="application/vnd.openxmlformats-package.relationships+xml"/>
  <Override PartName="/ppt/notesSlides/_rels/notesSlide13.xml.rels" ContentType="application/vnd.openxmlformats-package.relationships+xml"/>
  <Override PartName="/ppt/notesSlides/_rels/notesSlide3.xml.rels" ContentType="application/vnd.openxmlformats-package.relationships+xml"/>
  <Override PartName="/ppt/notesSlides/_rels/notesSlide10.xml.rels" ContentType="application/vnd.openxmlformats-package.relationships+xml"/>
  <Override PartName="/ppt/notesSlides/_rels/notesSlide17.xml.rels" ContentType="application/vnd.openxmlformats-package.relationships+xml"/>
  <Override PartName="/ppt/notesSlides/_rels/notesSlide4.xml.rels" ContentType="application/vnd.openxmlformats-package.relationships+xml"/>
  <Override PartName="/ppt/notesSlides/_rels/notesSlide20.xml.rels" ContentType="application/vnd.openxmlformats-package.relationships+xml"/>
  <Override PartName="/ppt/notesSlides/_rels/notesSlide18.xml.rels" ContentType="application/vnd.openxmlformats-package.relationships+xml"/>
  <Override PartName="/ppt/notesSlides/_rels/notesSlide5.xml.rels" ContentType="application/vnd.openxmlformats-package.relationships+xml"/>
  <Override PartName="/ppt/notesSlides/_rels/notesSlide12.xml.rels" ContentType="application/vnd.openxmlformats-package.relationships+xml"/>
  <Override PartName="/ppt/notesSlides/_rels/notesSlide6.xml.rels" ContentType="application/vnd.openxmlformats-package.relationships+xml"/>
  <Override PartName="/ppt/notesSlides/_rels/notesSlide19.xml.rels" ContentType="application/vnd.openxmlformats-package.relationships+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Lst>
  <p:notesMasterIdLst>
    <p:notesMasterId r:id="rId16"/>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notesMaster" Target="notesMasters/notesMaster1.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40"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PlaceHolder 1"/>
          <p:cNvSpPr>
            <a:spLocks noGrp="1"/>
          </p:cNvSpPr>
          <p:nvPr>
            <p:ph type="sldImg"/>
          </p:nvPr>
        </p:nvSpPr>
        <p:spPr>
          <a:xfrm>
            <a:off x="0" y="812520"/>
            <a:ext cx="0" cy="0"/>
          </a:xfrm>
          <a:prstGeom prst="rect">
            <a:avLst/>
          </a:prstGeom>
          <a:noFill/>
          <a:ln w="0">
            <a:noFill/>
          </a:ln>
        </p:spPr>
        <p:txBody>
          <a:bodyPr lIns="0" rIns="0" tIns="0" bIns="0" anchor="ctr">
            <a:noAutofit/>
          </a:bodyPr>
          <a:p>
            <a:r>
              <a:rPr b="0" lang="en-US" sz="1800" spc="-1" strike="noStrike">
                <a:solidFill>
                  <a:schemeClr val="dk1"/>
                </a:solidFill>
                <a:latin typeface="Calibri"/>
              </a:rPr>
              <a:t>Klik om de dia te verplaatsen</a:t>
            </a:r>
            <a:endParaRPr b="0" lang="en-US" sz="1800" spc="-1" strike="noStrike">
              <a:solidFill>
                <a:schemeClr val="dk1"/>
              </a:solidFill>
              <a:latin typeface="Calibri"/>
            </a:endParaRPr>
          </a:p>
        </p:txBody>
      </p:sp>
      <p:sp>
        <p:nvSpPr>
          <p:cNvPr id="9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nl-NL" sz="2000" spc="-1" strike="noStrike">
                <a:solidFill>
                  <a:srgbClr val="000000"/>
                </a:solidFill>
                <a:latin typeface="Calibri"/>
              </a:rPr>
              <a:t>Klik om het formaat van de notities te bewerken</a:t>
            </a:r>
            <a:endParaRPr b="0" lang="nl-NL" sz="2000" spc="-1" strike="noStrike">
              <a:solidFill>
                <a:srgbClr val="000000"/>
              </a:solidFill>
              <a:latin typeface="Calibri"/>
            </a:endParaRPr>
          </a:p>
        </p:txBody>
      </p:sp>
      <p:sp>
        <p:nvSpPr>
          <p:cNvPr id="94"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nl-NL" sz="1400" spc="-1" strike="noStrike">
                <a:solidFill>
                  <a:srgbClr val="000000"/>
                </a:solidFill>
                <a:latin typeface="Calibri"/>
              </a:rPr>
              <a:t>&lt;koptekst&gt;</a:t>
            </a:r>
            <a:endParaRPr b="0" lang="nl-NL" sz="1400" spc="-1" strike="noStrike">
              <a:solidFill>
                <a:srgbClr val="000000"/>
              </a:solidFill>
              <a:latin typeface="Calibri"/>
            </a:endParaRPr>
          </a:p>
        </p:txBody>
      </p:sp>
      <p:sp>
        <p:nvSpPr>
          <p:cNvPr id="95" name="PlaceHolder 4"/>
          <p:cNvSpPr>
            <a:spLocks noGrp="1"/>
          </p:cNvSpPr>
          <p:nvPr>
            <p:ph type="dt" idx="36"/>
          </p:nvPr>
        </p:nvSpPr>
        <p:spPr>
          <a:xfrm>
            <a:off x="4278960" y="0"/>
            <a:ext cx="3280680" cy="534240"/>
          </a:xfrm>
          <a:prstGeom prst="rect">
            <a:avLst/>
          </a:prstGeom>
          <a:noFill/>
          <a:ln w="0">
            <a:noFill/>
          </a:ln>
        </p:spPr>
        <p:txBody>
          <a:bodyPr lIns="0" rIns="0" tIns="0" bIns="0" anchor="t">
            <a:noAutofit/>
          </a:bodyPr>
          <a:lstStyle>
            <a:lvl1pPr indent="0" algn="r">
              <a:buNone/>
              <a:defRPr b="0" lang="nl-NL" sz="1400" spc="-1" strike="noStrike">
                <a:solidFill>
                  <a:srgbClr val="000000"/>
                </a:solidFill>
                <a:latin typeface="Calibri"/>
              </a:defRPr>
            </a:lvl1pPr>
          </a:lstStyle>
          <a:p>
            <a:pPr indent="0" algn="r">
              <a:buNone/>
            </a:pPr>
            <a:r>
              <a:rPr b="0" lang="nl-NL" sz="1400" spc="-1" strike="noStrike">
                <a:solidFill>
                  <a:srgbClr val="000000"/>
                </a:solidFill>
                <a:latin typeface="Calibri"/>
              </a:rPr>
              <a:t>&lt;datum/tijd&gt;</a:t>
            </a:r>
            <a:endParaRPr b="0" lang="nl-NL" sz="1400" spc="-1" strike="noStrike">
              <a:solidFill>
                <a:srgbClr val="000000"/>
              </a:solidFill>
              <a:latin typeface="Calibri"/>
            </a:endParaRPr>
          </a:p>
        </p:txBody>
      </p:sp>
      <p:sp>
        <p:nvSpPr>
          <p:cNvPr id="96" name="PlaceHolder 5"/>
          <p:cNvSpPr>
            <a:spLocks noGrp="1"/>
          </p:cNvSpPr>
          <p:nvPr>
            <p:ph type="ftr" idx="37"/>
          </p:nvPr>
        </p:nvSpPr>
        <p:spPr>
          <a:xfrm>
            <a:off x="0" y="10157400"/>
            <a:ext cx="3280680" cy="534240"/>
          </a:xfrm>
          <a:prstGeom prst="rect">
            <a:avLst/>
          </a:prstGeom>
          <a:noFill/>
          <a:ln w="0">
            <a:noFill/>
          </a:ln>
        </p:spPr>
        <p:txBody>
          <a:bodyPr lIns="0" rIns="0" tIns="0" bIns="0" anchor="b">
            <a:noAutofit/>
          </a:bodyPr>
          <a:lstStyle>
            <a:lvl1pPr indent="0">
              <a:buNone/>
              <a:defRPr b="0" lang="nl-NL" sz="1400" spc="-1" strike="noStrike">
                <a:solidFill>
                  <a:srgbClr val="000000"/>
                </a:solidFill>
                <a:latin typeface="Calibri"/>
              </a:defRPr>
            </a:lvl1pPr>
          </a:lstStyle>
          <a:p>
            <a:pPr indent="0">
              <a:buNone/>
            </a:pPr>
            <a:r>
              <a:rPr b="0" lang="nl-NL" sz="1400" spc="-1" strike="noStrike">
                <a:solidFill>
                  <a:srgbClr val="000000"/>
                </a:solidFill>
                <a:latin typeface="Calibri"/>
              </a:rPr>
              <a:t>&lt;voettekst&gt;</a:t>
            </a:r>
            <a:endParaRPr b="0" lang="nl-NL" sz="1400" spc="-1" strike="noStrike">
              <a:solidFill>
                <a:srgbClr val="000000"/>
              </a:solidFill>
              <a:latin typeface="Calibri"/>
            </a:endParaRPr>
          </a:p>
        </p:txBody>
      </p:sp>
      <p:sp>
        <p:nvSpPr>
          <p:cNvPr id="97" name="PlaceHolder 6"/>
          <p:cNvSpPr>
            <a:spLocks noGrp="1"/>
          </p:cNvSpPr>
          <p:nvPr>
            <p:ph type="sldNum" idx="38"/>
          </p:nvPr>
        </p:nvSpPr>
        <p:spPr>
          <a:xfrm>
            <a:off x="4278960" y="10157400"/>
            <a:ext cx="3280680" cy="534240"/>
          </a:xfrm>
          <a:prstGeom prst="rect">
            <a:avLst/>
          </a:prstGeom>
          <a:noFill/>
          <a:ln w="0">
            <a:noFill/>
          </a:ln>
        </p:spPr>
        <p:txBody>
          <a:bodyPr lIns="0" rIns="0" tIns="0" bIns="0" anchor="b">
            <a:noAutofit/>
          </a:bodyPr>
          <a:lstStyle>
            <a:lvl1pPr indent="0" algn="r">
              <a:buNone/>
              <a:defRPr b="0" lang="nl-NL" sz="1400" spc="-1" strike="noStrike">
                <a:solidFill>
                  <a:srgbClr val="000000"/>
                </a:solidFill>
                <a:latin typeface="Calibri"/>
              </a:defRPr>
            </a:lvl1pPr>
          </a:lstStyle>
          <a:p>
            <a:pPr indent="0" algn="r">
              <a:buNone/>
            </a:pPr>
            <a:fld id="{6B328912-B321-4CDD-A05B-C5E03C7E9FCB}" type="slidenum">
              <a:rPr b="0" lang="nl-NL" sz="1400" spc="-1" strike="noStrike">
                <a:solidFill>
                  <a:srgbClr val="000000"/>
                </a:solidFill>
                <a:latin typeface="Calibri"/>
              </a:rPr>
              <a:t>&lt;nummer&gt;</a:t>
            </a:fld>
            <a:endParaRPr b="0" lang="nl-NL" sz="14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hyperlink" Target="https://openresearch.amsterdam/image/2024/6/6/groeien_door_samen_te_leren_werken_met_clientfeedback.pdf" TargetMode="External"/><Relationship Id="rId2" Type="http://schemas.openxmlformats.org/officeDocument/2006/relationships/hyperlink" Target="https://openresearch.amsterdam/image/2024/6/6/groeien_door_samen_te_leren_werken_met_clientfeedback.pdf" TargetMode="External"/><Relationship Id="rId3" Type="http://schemas.openxmlformats.org/officeDocument/2006/relationships/hyperlink" Target="https://openresearch.amsterdam/image/2024/6/6/groeien_door_samen_te_leren_werken_met_clientfeedback.pdf" TargetMode="External"/><Relationship Id="rId4" Type="http://schemas.openxmlformats.org/officeDocument/2006/relationships/hyperlink" Target="https://openresearch.amsterdam/image/2024/6/6/groeien_door_samen_te_leren_werken_met_clientfeedback.pdf" TargetMode="External"/><Relationship Id="rId5" Type="http://schemas.openxmlformats.org/officeDocument/2006/relationships/hyperlink" Target="https://openresearch.amsterdam/image/2024/6/6/groeien_door_samen_te_leren_werken_met_clientfeedback.pdf" TargetMode="External"/><Relationship Id="rId6" Type="http://schemas.openxmlformats.org/officeDocument/2006/relationships/hyperlink" Target="https://openresearch.amsterdam/image/2024/6/6/groeien_door_samen_te_leren_werken_met_clientfeedback.pdf" TargetMode="External"/><Relationship Id="rId7" Type="http://schemas.openxmlformats.org/officeDocument/2006/relationships/hyperlink" Target="https://openresearch.amsterdam/image/2024/6/6/groeien_door_samen_te_leren_werken_met_clientfeedback.pdf" TargetMode="External"/><Relationship Id="rId8" Type="http://schemas.openxmlformats.org/officeDocument/2006/relationships/slide" Target="../slides/slide12.xml"/><Relationship Id="rId9"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hyperlink" Target="https://fairygodboss.com/career-topics/identity-wheel" TargetMode="External"/><Relationship Id="rId2" Type="http://schemas.openxmlformats.org/officeDocument/2006/relationships/slide" Target="../slides/slide14.xml"/><Relationship Id="rId3"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PlaceHolder 1"/>
          <p:cNvSpPr>
            <a:spLocks noGrp="1"/>
          </p:cNvSpPr>
          <p:nvPr>
            <p:ph type="sldImg"/>
          </p:nvPr>
        </p:nvSpPr>
        <p:spPr>
          <a:xfrm>
            <a:off x="685800" y="1143000"/>
            <a:ext cx="5486040" cy="3085920"/>
          </a:xfrm>
          <a:prstGeom prst="rect">
            <a:avLst/>
          </a:prstGeom>
          <a:ln w="0">
            <a:noFill/>
          </a:ln>
        </p:spPr>
      </p:sp>
      <p:sp>
        <p:nvSpPr>
          <p:cNvPr id="212"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Kortom, het begeleiden van deze vrouwen is complex en doet een beroep op het professioneel handelen. Kun je dit ook koppelen aan het professioneel handelen dat aangeleerd wordt binnen de opleiding van de studenten?</a:t>
            </a:r>
            <a:endParaRPr b="0" lang="nl-NL" sz="2000" spc="-1" strike="noStrike">
              <a:solidFill>
                <a:srgbClr val="000000"/>
              </a:solidFill>
              <a:latin typeface="Calibri"/>
            </a:endParaRPr>
          </a:p>
        </p:txBody>
      </p:sp>
      <p:sp>
        <p:nvSpPr>
          <p:cNvPr id="213" name="PlaceHolder 3"/>
          <p:cNvSpPr>
            <a:spLocks noGrp="1"/>
          </p:cNvSpPr>
          <p:nvPr>
            <p:ph type="sldNum" idx="57"/>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4AB5CEC3-30C8-487B-99D0-B8C103A38301}"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sldImg"/>
          </p:nvPr>
        </p:nvSpPr>
        <p:spPr>
          <a:xfrm>
            <a:off x="685800" y="1143000"/>
            <a:ext cx="5486040" cy="3085920"/>
          </a:xfrm>
          <a:prstGeom prst="rect">
            <a:avLst/>
          </a:prstGeom>
          <a:ln w="0">
            <a:noFill/>
          </a:ln>
        </p:spPr>
      </p:sp>
      <p:sp>
        <p:nvSpPr>
          <p:cNvPr id="215"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Leg de verschillende logica’s uit. Ter verduidelijking kun je ook vragen naar voorbeelden aan de studenten. Of wat zij herkennen of prettig zouden vinden. Om begeleid te worden, maar ook hoe zij hun eigen handelen als toekomstig professional zien.</a:t>
            </a:r>
            <a:endParaRPr b="0" lang="nl-NL" sz="2000" spc="-1" strike="noStrike">
              <a:solidFill>
                <a:srgbClr val="000000"/>
              </a:solidFill>
              <a:latin typeface="Calibri"/>
            </a:endParaRPr>
          </a:p>
          <a:p>
            <a:pPr marL="216000" indent="0">
              <a:lnSpc>
                <a:spcPct val="100000"/>
              </a:lnSpc>
              <a:buNone/>
            </a:pPr>
            <a:endParaRPr b="0" lang="nl-NL" sz="2000" spc="-1" strike="noStrike">
              <a:solidFill>
                <a:srgbClr val="000000"/>
              </a:solidFill>
              <a:latin typeface="Calibri"/>
            </a:endParaRPr>
          </a:p>
          <a:p>
            <a:pPr indent="0" defTabSz="914400">
              <a:lnSpc>
                <a:spcPct val="100000"/>
              </a:lnSpc>
              <a:buNone/>
              <a:tabLst>
                <a:tab algn="l" pos="0"/>
              </a:tabLst>
            </a:pPr>
            <a:r>
              <a:rPr b="0" lang="nl-NL" sz="1200" spc="-1" strike="noStrike" u="sng">
                <a:solidFill>
                  <a:srgbClr val="000000"/>
                </a:solidFill>
                <a:uFillTx/>
                <a:latin typeface="Calibri"/>
                <a:hlinkClick r:id="rId1"/>
              </a:rPr>
              <a:t>van Hal en </a:t>
            </a:r>
            <a:r>
              <a:rPr b="0" lang="nl-NL" sz="1200" spc="-1" strike="noStrike" u="sng">
                <a:solidFill>
                  <a:srgbClr val="000000"/>
                </a:solidFill>
                <a:uFillTx/>
                <a:latin typeface="Calibri"/>
                <a:hlinkClick r:id="rId2"/>
              </a:rPr>
              <a:t>Lengkeek</a:t>
            </a:r>
            <a:r>
              <a:rPr b="0" lang="nl-NL" sz="1200" spc="-1" strike="noStrike" u="sng">
                <a:solidFill>
                  <a:srgbClr val="000000"/>
                </a:solidFill>
                <a:uFillTx/>
                <a:latin typeface="Calibri"/>
                <a:hlinkClick r:id="rId3"/>
              </a:rPr>
              <a:t> (2022) artikel </a:t>
            </a:r>
            <a:r>
              <a:rPr b="0" lang="nl-NL" sz="1200" spc="-1" strike="noStrike" u="sng">
                <a:solidFill>
                  <a:srgbClr val="000000"/>
                </a:solidFill>
                <a:uFillTx/>
                <a:latin typeface="Calibri"/>
                <a:hlinkClick r:id="rId4"/>
              </a:rPr>
              <a:t>Vaklad</a:t>
            </a:r>
            <a:r>
              <a:rPr b="0" lang="nl-NL" sz="1200" spc="-1" strike="noStrike" u="sng">
                <a:solidFill>
                  <a:srgbClr val="000000"/>
                </a:solidFill>
                <a:uFillTx/>
                <a:latin typeface="Calibri"/>
                <a:hlinkClick r:id="rId5"/>
              </a:rPr>
              <a:t> Toegepaste Psychologie (002).pdf (</a:t>
            </a:r>
            <a:r>
              <a:rPr b="0" lang="nl-NL" sz="1200" spc="-1" strike="noStrike" u="sng">
                <a:solidFill>
                  <a:srgbClr val="000000"/>
                </a:solidFill>
                <a:uFillTx/>
                <a:latin typeface="Calibri"/>
                <a:hlinkClick r:id="rId6"/>
              </a:rPr>
              <a:t>openresearch.amsterdam</a:t>
            </a:r>
            <a:r>
              <a:rPr b="0" lang="nl-NL" sz="1200" spc="-1" strike="noStrike" u="sng">
                <a:solidFill>
                  <a:srgbClr val="000000"/>
                </a:solidFill>
                <a:uFillTx/>
                <a:latin typeface="Calibri"/>
                <a:hlinkClick r:id="rId7"/>
              </a:rPr>
              <a:t>)</a:t>
            </a:r>
            <a:endParaRPr b="0" lang="nl-NL" sz="1200" spc="-1" strike="noStrike">
              <a:solidFill>
                <a:srgbClr val="000000"/>
              </a:solidFill>
              <a:latin typeface="Calibri"/>
            </a:endParaRPr>
          </a:p>
          <a:p>
            <a:pPr indent="0" defTabSz="914400">
              <a:lnSpc>
                <a:spcPct val="100000"/>
              </a:lnSpc>
              <a:buNone/>
              <a:tabLst>
                <a:tab algn="l" pos="0"/>
              </a:tabLst>
            </a:pPr>
            <a:endParaRPr b="0" lang="nl-NL" sz="1200" spc="-1" strike="noStrike">
              <a:solidFill>
                <a:srgbClr val="000000"/>
              </a:solidFill>
              <a:latin typeface="Calibri"/>
            </a:endParaRPr>
          </a:p>
        </p:txBody>
      </p:sp>
      <p:sp>
        <p:nvSpPr>
          <p:cNvPr id="216" name="PlaceHolder 3"/>
          <p:cNvSpPr>
            <a:spLocks noGrp="1"/>
          </p:cNvSpPr>
          <p:nvPr>
            <p:ph type="sldNum" idx="58"/>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0565D056-2FF8-48B1-98AF-22A9D249F917}"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PlaceHolder 1"/>
          <p:cNvSpPr>
            <a:spLocks noGrp="1"/>
          </p:cNvSpPr>
          <p:nvPr>
            <p:ph type="sldImg"/>
          </p:nvPr>
        </p:nvSpPr>
        <p:spPr>
          <a:xfrm>
            <a:off x="685800" y="1143000"/>
            <a:ext cx="5486040" cy="3085920"/>
          </a:xfrm>
          <a:prstGeom prst="rect">
            <a:avLst/>
          </a:prstGeom>
          <a:ln w="0">
            <a:noFill/>
          </a:ln>
        </p:spPr>
      </p:sp>
      <p:sp>
        <p:nvSpPr>
          <p:cNvPr id="218"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Na een korte pauze is het tijd om daadwerkelijk aan de slag te gaan met de werkvormen.</a:t>
            </a:r>
            <a:endParaRPr b="0" lang="nl-NL" sz="2000" spc="-1" strike="noStrike">
              <a:solidFill>
                <a:srgbClr val="000000"/>
              </a:solidFill>
              <a:latin typeface="Calibri"/>
            </a:endParaRPr>
          </a:p>
        </p:txBody>
      </p:sp>
      <p:sp>
        <p:nvSpPr>
          <p:cNvPr id="219" name="PlaceHolder 3"/>
          <p:cNvSpPr>
            <a:spLocks noGrp="1"/>
          </p:cNvSpPr>
          <p:nvPr>
            <p:ph type="sldNum" idx="59"/>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4F813327-C3B1-493B-8AB1-33C11457BDAD}"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sldNum" idx="60"/>
          </p:nvPr>
        </p:nvSpPr>
        <p:spPr>
          <a:xfrm>
            <a:off x="3884760" y="8685360"/>
            <a:ext cx="2971440" cy="458280"/>
          </a:xfrm>
          <a:prstGeom prst="rect">
            <a:avLst/>
          </a:prstGeom>
          <a:noFill/>
          <a:ln w="0">
            <a:noFill/>
          </a:ln>
        </p:spPr>
        <p:txBody>
          <a:bodyPr lIns="91440" rIns="91440" tIns="45720" bIns="45720" anchor="b">
            <a:noAutofit/>
          </a:bodyPr>
          <a:lstStyle>
            <a:lvl1pPr indent="0" algn="r" defTabSz="457200">
              <a:lnSpc>
                <a:spcPct val="100000"/>
              </a:lnSpc>
              <a:buNone/>
              <a:defRPr b="0" lang="en-US" sz="1200" spc="-1" strike="noStrike">
                <a:solidFill>
                  <a:schemeClr val="dk1"/>
                </a:solidFill>
                <a:latin typeface="+mn-lt"/>
                <a:ea typeface="+mn-ea"/>
              </a:defRPr>
            </a:lvl1pPr>
          </a:lstStyle>
          <a:p>
            <a:pPr indent="0" algn="r" defTabSz="457200">
              <a:lnSpc>
                <a:spcPct val="100000"/>
              </a:lnSpc>
              <a:buNone/>
            </a:pPr>
            <a:fld id="{BD4DD502-0B35-4BDB-AAF3-514CCCD122B5}" type="slidenum">
              <a:rPr b="0" lang="en-US" sz="1200" spc="-1" strike="noStrike">
                <a:solidFill>
                  <a:schemeClr val="dk1"/>
                </a:solidFill>
                <a:latin typeface="+mn-lt"/>
                <a:ea typeface="+mn-ea"/>
              </a:rPr>
              <a:t>&lt;nummer&gt;</a:t>
            </a:fld>
            <a:endParaRPr b="0" lang="nl-NL" sz="1200" spc="-1" strike="noStrike">
              <a:solidFill>
                <a:srgbClr val="000000"/>
              </a:solidFill>
              <a:latin typeface="Calibri"/>
            </a:endParaRPr>
          </a:p>
        </p:txBody>
      </p:sp>
      <p:sp>
        <p:nvSpPr>
          <p:cNvPr id="221" name="PlaceHolder 2"/>
          <p:cNvSpPr>
            <a:spLocks noGrp="1"/>
          </p:cNvSpPr>
          <p:nvPr>
            <p:ph type="sldImg"/>
          </p:nvPr>
        </p:nvSpPr>
        <p:spPr>
          <a:xfrm>
            <a:off x="217440" y="812880"/>
            <a:ext cx="7124400" cy="4008240"/>
          </a:xfrm>
          <a:prstGeom prst="rect">
            <a:avLst/>
          </a:prstGeom>
          <a:ln w="0">
            <a:noFill/>
          </a:ln>
        </p:spPr>
      </p:sp>
      <p:sp>
        <p:nvSpPr>
          <p:cNvPr id="222" name="PlaceHolder 3"/>
          <p:cNvSpPr>
            <a:spLocks noGrp="1"/>
          </p:cNvSpPr>
          <p:nvPr>
            <p:ph type="body"/>
          </p:nvPr>
        </p:nvSpPr>
        <p:spPr>
          <a:xfrm>
            <a:off x="755640" y="5078520"/>
            <a:ext cx="6046560" cy="4809600"/>
          </a:xfrm>
          <a:prstGeom prst="rect">
            <a:avLst/>
          </a:prstGeom>
          <a:noFill/>
          <a:ln w="0">
            <a:noFill/>
          </a:ln>
        </p:spPr>
        <p:txBody>
          <a:bodyPr lIns="0" rIns="0" tIns="0" bIns="0" anchor="t">
            <a:noAutofit/>
          </a:bodyPr>
          <a:p>
            <a:pPr marL="216000" indent="-216000">
              <a:lnSpc>
                <a:spcPct val="100000"/>
              </a:lnSpc>
              <a:spcBef>
                <a:spcPts val="14"/>
              </a:spcBef>
              <a:spcAft>
                <a:spcPts val="14"/>
              </a:spcAft>
              <a:buNone/>
              <a:tabLst>
                <a:tab algn="l" pos="0"/>
              </a:tabLst>
            </a:pPr>
            <a:r>
              <a:rPr b="0" lang="nl-NL" sz="2000" spc="-1" strike="noStrike">
                <a:solidFill>
                  <a:srgbClr val="000000"/>
                </a:solidFill>
                <a:latin typeface="Calibri"/>
              </a:rPr>
              <a:t>Mensen die vluchten laten niet alleen hun huis, hun bezittingen achter, maar ook een deel van wie ze waren, van hun identiteit. </a:t>
            </a:r>
            <a:r>
              <a:rPr b="0" lang="nl-NL" sz="2000" spc="-1" strike="noStrike">
                <a:solidFill>
                  <a:srgbClr val="000000"/>
                </a:solidFill>
                <a:latin typeface="Calibri"/>
              </a:rPr>
              <a:t>Denk aan de status die ze hadden, de rol die ze hadden in hun gemeenschap, het beroep dat ze thuis uitoefenden, de rol in hun gezin en familie. Vaak veranderen deze zaken drastisch zodra ze in een ander land wonen. Ze moeten zichzelf opnieuw uitvinden: wie ben je, wat kun je en wie wil je zijn? Dit in een context die vaak compleet anders is dan voorheen. Precies dit proces van uitvinden en vormgeven, het ‘in relatie tot de omgeving een zelfbeeld vormen’ noemen we identiteitswerk. </a:t>
            </a:r>
            <a:endParaRPr b="0" lang="nl-NL" sz="2000" spc="-1" strike="noStrike">
              <a:solidFill>
                <a:srgbClr val="000000"/>
              </a:solidFill>
              <a:latin typeface="Calibri"/>
            </a:endParaRPr>
          </a:p>
          <a:p>
            <a:pPr marL="216000" indent="-216000">
              <a:lnSpc>
                <a:spcPct val="100000"/>
              </a:lnSpc>
              <a:spcBef>
                <a:spcPts val="14"/>
              </a:spcBef>
              <a:spcAft>
                <a:spcPts val="14"/>
              </a:spcAft>
              <a:buNone/>
              <a:tabLst>
                <a:tab algn="l" pos="0"/>
              </a:tabLst>
            </a:pPr>
            <a:r>
              <a:rPr b="0" lang="nl-NL" sz="1800" spc="-1" strike="noStrike">
                <a:solidFill>
                  <a:srgbClr val="000000"/>
                </a:solidFill>
                <a:latin typeface="Calibri"/>
              </a:rPr>
              <a:t>BIJVOORBEELD: opleiding, werk, status, thuis al jaren goede baan, behorend tot hogere sociale klasse. Hierdoor zelfverzekerd, optimistisch. Hier blijkt opleiding niet echt te tellen, taal is moeilijk, mensen denken dat je dommer bent dan je je voelt -&gt; geen goede baan, moeite met überhaupt leuk werk vinden. Je wordt niet meer gezien als iemand met verstand van zaken op een bepaald gebied, maar als iemand met een achterstand, waaraan gesleuteld moet worden. Je bent onzeker over hoe je hier kunt meetellen op je eigen niveau, maakt je zorgen over of je kinderen wel kunnen studeren straks.</a:t>
            </a:r>
            <a:br>
              <a:rPr sz="1800"/>
            </a:br>
            <a:r>
              <a:rPr b="0" lang="nl-NL" sz="1800" spc="-1" strike="noStrike">
                <a:solidFill>
                  <a:srgbClr val="000000"/>
                </a:solidFill>
                <a:latin typeface="Calibri"/>
              </a:rPr>
              <a:t>Iemand moet opnieuw uitvinden op welke manier ze haar eerdere gevoel van trots op wie ze was, wat ze had bereikt, wat ze kon, kwijt kan in deze nieuwe context. Op welke manier kun je die dingen kwijt, zichtbaar maken, inzetten? Hoe zien andere mensen je, hoe verhoud je je daartoe? Hoe wil je dat andere mensen je zien, hoe kun je dat aanpakken, waar kom je tot je recht?</a:t>
            </a:r>
            <a:endParaRPr b="0" lang="nl-NL" sz="1800" spc="-1" strike="noStrike">
              <a:solidFill>
                <a:srgbClr val="000000"/>
              </a:solidFill>
              <a:latin typeface="Calibri"/>
            </a:endParaRPr>
          </a:p>
          <a:p>
            <a:pPr marL="216000" indent="-216000">
              <a:lnSpc>
                <a:spcPct val="100000"/>
              </a:lnSpc>
              <a:spcBef>
                <a:spcPts val="14"/>
              </a:spcBef>
              <a:spcAft>
                <a:spcPts val="14"/>
              </a:spcAft>
              <a:buNone/>
              <a:tabLst>
                <a:tab algn="l" pos="0"/>
              </a:tabLst>
            </a:pPr>
            <a:endParaRPr b="0" lang="nl-NL" sz="1800" spc="-1" strike="noStrike">
              <a:solidFill>
                <a:srgbClr val="000000"/>
              </a:solidFill>
              <a:latin typeface="Calibri"/>
            </a:endParaRPr>
          </a:p>
          <a:p>
            <a:pPr marL="216000" indent="-216000">
              <a:lnSpc>
                <a:spcPct val="100000"/>
              </a:lnSpc>
              <a:spcBef>
                <a:spcPts val="14"/>
              </a:spcBef>
              <a:spcAft>
                <a:spcPts val="14"/>
              </a:spcAft>
              <a:buNone/>
              <a:tabLst>
                <a:tab algn="l" pos="0"/>
              </a:tabLst>
            </a:pPr>
            <a:endParaRPr b="0" lang="nl-NL" sz="1800" spc="-1" strike="noStrike">
              <a:solidFill>
                <a:srgbClr val="000000"/>
              </a:solidFill>
              <a:latin typeface="Calibri"/>
            </a:endParaRPr>
          </a:p>
          <a:p>
            <a:pPr marL="216000" indent="-216000">
              <a:lnSpc>
                <a:spcPct val="100000"/>
              </a:lnSpc>
              <a:spcBef>
                <a:spcPts val="14"/>
              </a:spcBef>
              <a:spcAft>
                <a:spcPts val="14"/>
              </a:spcAft>
              <a:buNone/>
              <a:tabLst>
                <a:tab algn="l" pos="0"/>
              </a:tabLst>
            </a:pPr>
            <a:r>
              <a:rPr b="0" lang="nl-NL" sz="900" spc="-1" strike="noStrike">
                <a:solidFill>
                  <a:srgbClr val="000000"/>
                </a:solidFill>
                <a:latin typeface="Calibri"/>
              </a:rPr>
              <a:t>Bron afbeelding: </a:t>
            </a:r>
            <a:r>
              <a:rPr b="0" i="1" lang="nl-NL" sz="900" spc="-1" strike="noStrike" u="sng">
                <a:solidFill>
                  <a:srgbClr val="000000"/>
                </a:solidFill>
                <a:uFillTx/>
                <a:latin typeface="Calibri"/>
                <a:hlinkClick r:id="rId1"/>
              </a:rPr>
              <a:t>https://fairygodboss.com/career-topics/identity-wheel</a:t>
            </a:r>
            <a:r>
              <a:rPr b="0" i="1" lang="nl-NL" sz="900" spc="-1" strike="noStrike">
                <a:solidFill>
                  <a:srgbClr val="000000"/>
                </a:solidFill>
                <a:latin typeface="Calibri"/>
              </a:rPr>
              <a:t> </a:t>
            </a:r>
            <a:endParaRPr b="0" lang="nl-NL" sz="900" spc="-1" strike="noStrike">
              <a:solidFill>
                <a:srgbClr val="000000"/>
              </a:solidFill>
              <a:latin typeface="Calibri"/>
            </a:endParaRPr>
          </a:p>
        </p:txBody>
      </p:sp>
      <p:sp>
        <p:nvSpPr>
          <p:cNvPr id="223" name="Text Box 3"/>
          <p:cNvSpPr/>
          <p:nvPr/>
        </p:nvSpPr>
        <p:spPr>
          <a:xfrm>
            <a:off x="4278240" y="10156680"/>
            <a:ext cx="3279240" cy="533160"/>
          </a:xfrm>
          <a:prstGeom prst="rect">
            <a:avLst/>
          </a:prstGeom>
          <a:noFill/>
          <a:ln w="0">
            <a:noFill/>
          </a:ln>
        </p:spPr>
        <p:style>
          <a:lnRef idx="0"/>
          <a:fillRef idx="0"/>
          <a:effectRef idx="0"/>
          <a:fontRef idx="minor"/>
        </p:style>
        <p:txBody>
          <a:bodyPr lIns="0" rIns="0" tIns="0" bIns="0" anchor="b">
            <a:noAutofit/>
          </a:bodyPr>
          <a:p>
            <a:pPr algn="r" defTabSz="457200">
              <a:lnSpc>
                <a:spcPct val="100000"/>
              </a:lnSpc>
              <a:tabLst>
                <a:tab algn="l" pos="914400"/>
                <a:tab algn="l" pos="1828800"/>
                <a:tab algn="l" pos="2743200"/>
              </a:tabLst>
            </a:pPr>
            <a:fld id="{9100BEDC-C3EE-41C9-A555-7C9B78144BDA}" type="slidenum">
              <a:rPr b="0" lang="nl-NL" sz="1400" spc="-1" strike="noStrike">
                <a:solidFill>
                  <a:srgbClr val="000000"/>
                </a:solidFill>
                <a:latin typeface="Calibri"/>
                <a:ea typeface="+mn-ea"/>
              </a:rPr>
              <a:t>&lt;nummer&gt;</a:t>
            </a:fld>
            <a:endParaRPr b="0" lang="nl-NL" sz="1400" spc="-1" strike="noStrike">
              <a:solidFill>
                <a:srgbClr val="000000"/>
              </a:solidFill>
              <a:latin typeface="Calibri"/>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sldImg"/>
          </p:nvPr>
        </p:nvSpPr>
        <p:spPr>
          <a:xfrm>
            <a:off x="685800" y="1143000"/>
            <a:ext cx="5486040" cy="3085920"/>
          </a:xfrm>
          <a:prstGeom prst="rect">
            <a:avLst/>
          </a:prstGeom>
          <a:ln w="0">
            <a:noFill/>
          </a:ln>
        </p:spPr>
      </p:sp>
      <p:sp>
        <p:nvSpPr>
          <p:cNvPr id="225"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Deze citaten illustreren de wijze waarop identiteitswerk tot uitdrukking komt in het denken van de vrouwen en de professional. </a:t>
            </a:r>
            <a:endParaRPr b="0" lang="nl-NL" sz="2000" spc="-1" strike="noStrike">
              <a:solidFill>
                <a:srgbClr val="000000"/>
              </a:solidFill>
              <a:latin typeface="Calibri"/>
            </a:endParaRPr>
          </a:p>
        </p:txBody>
      </p:sp>
      <p:sp>
        <p:nvSpPr>
          <p:cNvPr id="226" name="PlaceHolder 3"/>
          <p:cNvSpPr>
            <a:spLocks noGrp="1"/>
          </p:cNvSpPr>
          <p:nvPr>
            <p:ph type="sldNum" idx="61"/>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678EFA84-F06D-432D-BA6C-F18D02B32FB6}"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PlaceHolder 1"/>
          <p:cNvSpPr>
            <a:spLocks noGrp="1"/>
          </p:cNvSpPr>
          <p:nvPr>
            <p:ph type="sldImg"/>
          </p:nvPr>
        </p:nvSpPr>
        <p:spPr>
          <a:xfrm>
            <a:off x="685800" y="1143000"/>
            <a:ext cx="5486040" cy="3085920"/>
          </a:xfrm>
          <a:prstGeom prst="rect">
            <a:avLst/>
          </a:prstGeom>
          <a:ln w="0">
            <a:noFill/>
          </a:ln>
        </p:spPr>
      </p:sp>
      <p:sp>
        <p:nvSpPr>
          <p:cNvPr id="228"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Gebruik hiervoor de uitwerking in de lesbrief</a:t>
            </a:r>
            <a:endParaRPr b="0" lang="nl-NL" sz="2000" spc="-1" strike="noStrike">
              <a:solidFill>
                <a:srgbClr val="000000"/>
              </a:solidFill>
              <a:latin typeface="Calibri"/>
            </a:endParaRPr>
          </a:p>
        </p:txBody>
      </p:sp>
      <p:sp>
        <p:nvSpPr>
          <p:cNvPr id="229" name="PlaceHolder 3"/>
          <p:cNvSpPr>
            <a:spLocks noGrp="1"/>
          </p:cNvSpPr>
          <p:nvPr>
            <p:ph type="sldNum" idx="62"/>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3C81A863-8558-469B-A2D8-511C133E85AB}"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type="sldImg"/>
          </p:nvPr>
        </p:nvSpPr>
        <p:spPr>
          <a:xfrm>
            <a:off x="685800" y="1143000"/>
            <a:ext cx="5486040" cy="3085920"/>
          </a:xfrm>
          <a:prstGeom prst="rect">
            <a:avLst/>
          </a:prstGeom>
          <a:ln w="0">
            <a:noFill/>
          </a:ln>
        </p:spPr>
      </p:sp>
      <p:sp>
        <p:nvSpPr>
          <p:cNvPr id="231"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nl-NL" sz="1800" spc="-1" strike="noStrike">
              <a:solidFill>
                <a:srgbClr val="000000"/>
              </a:solidFill>
              <a:latin typeface="Calibri"/>
            </a:endParaRPr>
          </a:p>
        </p:txBody>
      </p:sp>
      <p:sp>
        <p:nvSpPr>
          <p:cNvPr id="232" name="PlaceHolder 3"/>
          <p:cNvSpPr>
            <a:spLocks noGrp="1"/>
          </p:cNvSpPr>
          <p:nvPr>
            <p:ph type="sldNum" idx="63"/>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7B628EB6-4AD8-4EBC-B998-16CDFCE80F72}"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PlaceHolder 1"/>
          <p:cNvSpPr>
            <a:spLocks noGrp="1"/>
          </p:cNvSpPr>
          <p:nvPr>
            <p:ph type="sldImg"/>
          </p:nvPr>
        </p:nvSpPr>
        <p:spPr>
          <a:xfrm>
            <a:off x="685800" y="1143000"/>
            <a:ext cx="5486040" cy="3085920"/>
          </a:xfrm>
          <a:prstGeom prst="rect">
            <a:avLst/>
          </a:prstGeom>
          <a:ln w="0">
            <a:noFill/>
          </a:ln>
        </p:spPr>
      </p:sp>
      <p:sp>
        <p:nvSpPr>
          <p:cNvPr id="234"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Werkblad te vinden als bijlage van de lesbrief</a:t>
            </a:r>
            <a:endParaRPr b="0" lang="nl-NL" sz="2000" spc="-1" strike="noStrike">
              <a:solidFill>
                <a:srgbClr val="000000"/>
              </a:solidFill>
              <a:latin typeface="Calibri"/>
            </a:endParaRPr>
          </a:p>
        </p:txBody>
      </p:sp>
      <p:sp>
        <p:nvSpPr>
          <p:cNvPr id="235" name="PlaceHolder 3"/>
          <p:cNvSpPr>
            <a:spLocks noGrp="1"/>
          </p:cNvSpPr>
          <p:nvPr>
            <p:ph type="sldNum" idx="64"/>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9C724334-89CD-4AE4-BCA0-4EA2157E195C}"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1"/>
          <p:cNvSpPr>
            <a:spLocks noGrp="1"/>
          </p:cNvSpPr>
          <p:nvPr>
            <p:ph type="sldImg"/>
          </p:nvPr>
        </p:nvSpPr>
        <p:spPr>
          <a:xfrm>
            <a:off x="685800" y="1143000"/>
            <a:ext cx="5486040" cy="3085920"/>
          </a:xfrm>
          <a:prstGeom prst="rect">
            <a:avLst/>
          </a:prstGeom>
          <a:ln w="0">
            <a:noFill/>
          </a:ln>
        </p:spPr>
      </p:sp>
      <p:sp>
        <p:nvSpPr>
          <p:cNvPr id="237"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Stimuleer het open bespreken van de oplossingen en plannen. Benoem ook hier dat het begeleiden van een vrouwelijke statushouder naar werk een gezamenlijke inspanning: die van de vrouw, haar eventuele gezin/familie, de gemeente, werkgevers en de professional. ook zou je hier de vraag kunnen stellen of dit ook zou werken voor andere vrouwen.</a:t>
            </a:r>
            <a:endParaRPr b="0" lang="nl-NL" sz="2000" spc="-1" strike="noStrike">
              <a:solidFill>
                <a:srgbClr val="000000"/>
              </a:solidFill>
              <a:latin typeface="Calibri"/>
            </a:endParaRPr>
          </a:p>
        </p:txBody>
      </p:sp>
      <p:sp>
        <p:nvSpPr>
          <p:cNvPr id="238" name="PlaceHolder 3"/>
          <p:cNvSpPr>
            <a:spLocks noGrp="1"/>
          </p:cNvSpPr>
          <p:nvPr>
            <p:ph type="sldNum" idx="65"/>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D28ABD32-9A6A-41EC-89BB-FA9871063F6E}"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
          <p:cNvSpPr>
            <a:spLocks noGrp="1"/>
          </p:cNvSpPr>
          <p:nvPr>
            <p:ph type="sldImg"/>
          </p:nvPr>
        </p:nvSpPr>
        <p:spPr>
          <a:xfrm>
            <a:off x="685800" y="1143000"/>
            <a:ext cx="5486040" cy="3085920"/>
          </a:xfrm>
          <a:prstGeom prst="rect">
            <a:avLst/>
          </a:prstGeom>
          <a:ln w="0">
            <a:noFill/>
          </a:ln>
        </p:spPr>
      </p:sp>
      <p:sp>
        <p:nvSpPr>
          <p:cNvPr id="240"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Ik ben heel benieuwd hoe deze les is geweest en wat je er van vond. </a:t>
            </a:r>
            <a:endParaRPr b="0" lang="nl-NL" sz="2000" spc="-1" strike="noStrike">
              <a:solidFill>
                <a:srgbClr val="000000"/>
              </a:solidFill>
              <a:latin typeface="Calibri"/>
            </a:endParaRPr>
          </a:p>
          <a:p>
            <a:pPr marL="216000" indent="0">
              <a:lnSpc>
                <a:spcPct val="100000"/>
              </a:lnSpc>
              <a:buNone/>
            </a:pPr>
            <a:r>
              <a:rPr b="0" lang="nl-NL" sz="2000" spc="-1" strike="noStrike">
                <a:solidFill>
                  <a:srgbClr val="000000"/>
                </a:solidFill>
                <a:latin typeface="Calibri"/>
              </a:rPr>
              <a:t>Laat het me weten. Simone.Boogaarts@han.nl</a:t>
            </a:r>
            <a:endParaRPr b="0" lang="nl-NL" sz="2000" spc="-1" strike="noStrike">
              <a:solidFill>
                <a:srgbClr val="000000"/>
              </a:solidFill>
              <a:latin typeface="Calibri"/>
            </a:endParaRPr>
          </a:p>
          <a:p>
            <a:pPr marL="216000" indent="0">
              <a:lnSpc>
                <a:spcPct val="100000"/>
              </a:lnSpc>
              <a:buNone/>
            </a:pPr>
            <a:endParaRPr b="0" lang="nl-NL" sz="2000" spc="-1" strike="noStrike">
              <a:solidFill>
                <a:srgbClr val="000000"/>
              </a:solidFill>
              <a:latin typeface="Calibri"/>
            </a:endParaRPr>
          </a:p>
        </p:txBody>
      </p:sp>
      <p:sp>
        <p:nvSpPr>
          <p:cNvPr id="241" name="PlaceHolder 3"/>
          <p:cNvSpPr>
            <a:spLocks noGrp="1"/>
          </p:cNvSpPr>
          <p:nvPr>
            <p:ph type="sldNum" idx="66"/>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798E384A-B5AE-4880-B23B-40BE36F7A1CD}"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sldNum" idx="50"/>
          </p:nvPr>
        </p:nvSpPr>
        <p:spPr>
          <a:xfrm>
            <a:off x="3884760" y="8685360"/>
            <a:ext cx="2971440" cy="458280"/>
          </a:xfrm>
          <a:prstGeom prst="rect">
            <a:avLst/>
          </a:prstGeom>
          <a:noFill/>
          <a:ln w="0">
            <a:noFill/>
          </a:ln>
        </p:spPr>
        <p:txBody>
          <a:bodyPr lIns="91440" rIns="91440" tIns="45720" bIns="45720" anchor="b">
            <a:noAutofit/>
          </a:bodyPr>
          <a:lstStyle>
            <a:lvl1pPr indent="0" algn="r" defTabSz="457200">
              <a:lnSpc>
                <a:spcPct val="100000"/>
              </a:lnSpc>
              <a:buNone/>
              <a:defRPr b="0" lang="en-US" sz="1200" spc="-1" strike="noStrike">
                <a:solidFill>
                  <a:schemeClr val="dk1"/>
                </a:solidFill>
                <a:latin typeface="+mn-lt"/>
                <a:ea typeface="+mn-ea"/>
              </a:defRPr>
            </a:lvl1pPr>
          </a:lstStyle>
          <a:p>
            <a:pPr indent="0" algn="r" defTabSz="457200">
              <a:lnSpc>
                <a:spcPct val="100000"/>
              </a:lnSpc>
              <a:buNone/>
            </a:pPr>
            <a:fld id="{22649534-C277-4B10-91E7-08B99303A813}" type="slidenum">
              <a:rPr b="0" lang="en-US" sz="1200" spc="-1" strike="noStrike">
                <a:solidFill>
                  <a:schemeClr val="dk1"/>
                </a:solidFill>
                <a:latin typeface="+mn-lt"/>
                <a:ea typeface="+mn-ea"/>
              </a:rPr>
              <a:t>&lt;nummer&gt;</a:t>
            </a:fld>
            <a:endParaRPr b="0" lang="nl-NL" sz="1200" spc="-1" strike="noStrike">
              <a:solidFill>
                <a:srgbClr val="000000"/>
              </a:solidFill>
              <a:latin typeface="Calibri"/>
            </a:endParaRPr>
          </a:p>
        </p:txBody>
      </p:sp>
      <p:sp>
        <p:nvSpPr>
          <p:cNvPr id="191" name="PlaceHolder 2"/>
          <p:cNvSpPr>
            <a:spLocks noGrp="1"/>
          </p:cNvSpPr>
          <p:nvPr>
            <p:ph type="sldImg"/>
          </p:nvPr>
        </p:nvSpPr>
        <p:spPr>
          <a:xfrm>
            <a:off x="380880" y="695160"/>
            <a:ext cx="6095520" cy="3428640"/>
          </a:xfrm>
          <a:prstGeom prst="rect">
            <a:avLst/>
          </a:prstGeom>
          <a:ln w="0">
            <a:noFill/>
          </a:ln>
        </p:spPr>
      </p:sp>
      <p:sp>
        <p:nvSpPr>
          <p:cNvPr id="192" name="PlaceHolder 3"/>
          <p:cNvSpPr>
            <a:spLocks noGrp="1"/>
          </p:cNvSpPr>
          <p:nvPr>
            <p:ph type="body"/>
          </p:nvPr>
        </p:nvSpPr>
        <p:spPr>
          <a:xfrm>
            <a:off x="685800" y="4343400"/>
            <a:ext cx="5486040" cy="4114440"/>
          </a:xfrm>
          <a:prstGeom prst="rect">
            <a:avLst/>
          </a:prstGeom>
          <a:noFill/>
          <a:ln w="0">
            <a:noFill/>
          </a:ln>
        </p:spPr>
        <p:txBody>
          <a:bodyPr lIns="91440" rIns="91440" tIns="45720" bIns="45720" anchor="ctr">
            <a:noAutofit/>
          </a:bodyPr>
          <a:p>
            <a:pPr marL="216000" indent="-216000">
              <a:buNone/>
            </a:pPr>
            <a:endParaRPr b="0" lang="nl-NL" sz="1800" spc="-1" strike="noStrike">
              <a:solidFill>
                <a:srgbClr val="000000"/>
              </a:solidFill>
              <a:latin typeface="Calibri"/>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type="sldImg"/>
          </p:nvPr>
        </p:nvSpPr>
        <p:spPr>
          <a:xfrm>
            <a:off x="685800" y="1143000"/>
            <a:ext cx="5486040" cy="3085920"/>
          </a:xfrm>
          <a:prstGeom prst="rect">
            <a:avLst/>
          </a:prstGeom>
          <a:ln w="0">
            <a:noFill/>
          </a:ln>
        </p:spPr>
      </p:sp>
      <p:sp>
        <p:nvSpPr>
          <p:cNvPr id="194"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Het kan zijn dat de aanwezigen het verschil niet weten tussen statushouders, vluchtelingen en nieuwkomers. Hoewel deze lesbrief hier geen aandacht aan besteed, kan het zinvol zijn om hier toch aandacht aan te schenken. Mijn ervaring is dat het goed werkt als je aan de studenten vraagt wie weet wat het verschil is tussen een vluchteling, een statushouder en een nieuwkomer. Zo activeer je meteen aan het begin de studenten en is de kans groot dat ze actief meedoen en ook vragen stellen. </a:t>
            </a:r>
            <a:endParaRPr b="0" lang="nl-NL" sz="2000" spc="-1" strike="noStrike">
              <a:solidFill>
                <a:srgbClr val="000000"/>
              </a:solidFill>
              <a:latin typeface="Calibri"/>
            </a:endParaRPr>
          </a:p>
        </p:txBody>
      </p:sp>
      <p:sp>
        <p:nvSpPr>
          <p:cNvPr id="195" name="PlaceHolder 3"/>
          <p:cNvSpPr>
            <a:spLocks noGrp="1"/>
          </p:cNvSpPr>
          <p:nvPr>
            <p:ph type="sldNum" idx="51"/>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F05642CE-C47C-4010-AAF2-0DCBA3E71176}"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sldImg"/>
          </p:nvPr>
        </p:nvSpPr>
        <p:spPr>
          <a:xfrm>
            <a:off x="685800" y="1143000"/>
            <a:ext cx="5486040" cy="3085920"/>
          </a:xfrm>
          <a:prstGeom prst="rect">
            <a:avLst/>
          </a:prstGeom>
          <a:ln w="0">
            <a:noFill/>
          </a:ln>
        </p:spPr>
      </p:sp>
      <p:sp>
        <p:nvSpPr>
          <p:cNvPr id="197"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Wie kan nog meer assen van verschil bedenken?</a:t>
            </a:r>
            <a:endParaRPr b="0" lang="nl-NL" sz="2000" spc="-1" strike="noStrike">
              <a:solidFill>
                <a:srgbClr val="000000"/>
              </a:solidFill>
              <a:latin typeface="Calibri"/>
            </a:endParaRPr>
          </a:p>
        </p:txBody>
      </p:sp>
      <p:sp>
        <p:nvSpPr>
          <p:cNvPr id="198" name="PlaceHolder 3"/>
          <p:cNvSpPr>
            <a:spLocks noGrp="1"/>
          </p:cNvSpPr>
          <p:nvPr>
            <p:ph type="sldNum" idx="52"/>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E9D5CC10-18A7-4164-B447-44AF287557C1}"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PlaceHolder 1"/>
          <p:cNvSpPr>
            <a:spLocks noGrp="1"/>
          </p:cNvSpPr>
          <p:nvPr>
            <p:ph type="sldImg"/>
          </p:nvPr>
        </p:nvSpPr>
        <p:spPr>
          <a:xfrm>
            <a:off x="685800" y="1143000"/>
            <a:ext cx="5486040" cy="3085920"/>
          </a:xfrm>
          <a:prstGeom prst="rect">
            <a:avLst/>
          </a:prstGeom>
          <a:ln w="0">
            <a:noFill/>
          </a:ln>
        </p:spPr>
      </p:sp>
      <p:sp>
        <p:nvSpPr>
          <p:cNvPr id="200"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Vraag aan de groep: hoe belangrijk is dit voor jou?</a:t>
            </a:r>
            <a:endParaRPr b="0" lang="nl-NL" sz="2000" spc="-1" strike="noStrike">
              <a:solidFill>
                <a:srgbClr val="000000"/>
              </a:solidFill>
              <a:latin typeface="Calibri"/>
            </a:endParaRPr>
          </a:p>
        </p:txBody>
      </p:sp>
      <p:sp>
        <p:nvSpPr>
          <p:cNvPr id="201" name="PlaceHolder 3"/>
          <p:cNvSpPr>
            <a:spLocks noGrp="1"/>
          </p:cNvSpPr>
          <p:nvPr>
            <p:ph type="sldNum" idx="53"/>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8A3D0129-81FB-4B73-BF9F-AAF35F4F61C9}"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sldImg"/>
          </p:nvPr>
        </p:nvSpPr>
        <p:spPr>
          <a:xfrm>
            <a:off x="685800" y="1143000"/>
            <a:ext cx="5486040" cy="3085920"/>
          </a:xfrm>
          <a:prstGeom prst="rect">
            <a:avLst/>
          </a:prstGeom>
          <a:ln w="0">
            <a:noFill/>
          </a:ln>
        </p:spPr>
      </p:sp>
      <p:sp>
        <p:nvSpPr>
          <p:cNvPr id="203"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Zie werkvorm</a:t>
            </a:r>
            <a:endParaRPr b="0" lang="nl-NL" sz="2000" spc="-1" strike="noStrike">
              <a:solidFill>
                <a:srgbClr val="000000"/>
              </a:solidFill>
              <a:latin typeface="Calibri"/>
            </a:endParaRPr>
          </a:p>
        </p:txBody>
      </p:sp>
      <p:sp>
        <p:nvSpPr>
          <p:cNvPr id="204" name="PlaceHolder 3"/>
          <p:cNvSpPr>
            <a:spLocks noGrp="1"/>
          </p:cNvSpPr>
          <p:nvPr>
            <p:ph type="sldNum" idx="54"/>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8D83C177-D0CC-4688-B917-179466E81BE0}"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sldImg"/>
          </p:nvPr>
        </p:nvSpPr>
        <p:spPr>
          <a:xfrm>
            <a:off x="685800" y="1143000"/>
            <a:ext cx="5486040" cy="3085920"/>
          </a:xfrm>
          <a:prstGeom prst="rect">
            <a:avLst/>
          </a:prstGeom>
          <a:ln w="0">
            <a:noFill/>
          </a:ln>
        </p:spPr>
      </p:sp>
      <p:sp>
        <p:nvSpPr>
          <p:cNvPr id="206"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Na een korte terugkoppeling van de werkvorm is het tijd om iets meer te verdiepen in het werk van de professional. Hier kun je een koppeling maken naar hun toekomstig beroep. </a:t>
            </a:r>
            <a:endParaRPr b="0" lang="nl-NL" sz="2000" spc="-1" strike="noStrike">
              <a:solidFill>
                <a:srgbClr val="000000"/>
              </a:solidFill>
              <a:latin typeface="Calibri"/>
            </a:endParaRPr>
          </a:p>
        </p:txBody>
      </p:sp>
      <p:sp>
        <p:nvSpPr>
          <p:cNvPr id="207" name="PlaceHolder 3"/>
          <p:cNvSpPr>
            <a:spLocks noGrp="1"/>
          </p:cNvSpPr>
          <p:nvPr>
            <p:ph type="sldNum" idx="55"/>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E120404B-C146-425A-B5DA-EAE9E7CD6ADC}"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sldImg"/>
          </p:nvPr>
        </p:nvSpPr>
        <p:spPr>
          <a:xfrm>
            <a:off x="685800" y="1143000"/>
            <a:ext cx="5486040" cy="3085920"/>
          </a:xfrm>
          <a:prstGeom prst="rect">
            <a:avLst/>
          </a:prstGeom>
          <a:ln w="0">
            <a:noFill/>
          </a:ln>
        </p:spPr>
      </p:sp>
      <p:sp>
        <p:nvSpPr>
          <p:cNvPr id="209"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nl-NL" sz="2000" spc="-1" strike="noStrike">
                <a:solidFill>
                  <a:srgbClr val="000000"/>
                </a:solidFill>
                <a:latin typeface="Calibri"/>
              </a:rPr>
              <a:t>Tussen haakjes staan de citaten die opgehaald zijn tijdens het onderzoek participatie met perspectieven. </a:t>
            </a:r>
            <a:endParaRPr b="0" lang="nl-NL" sz="2000" spc="-1" strike="noStrike">
              <a:solidFill>
                <a:srgbClr val="000000"/>
              </a:solidFill>
              <a:latin typeface="Calibri"/>
            </a:endParaRPr>
          </a:p>
        </p:txBody>
      </p:sp>
      <p:sp>
        <p:nvSpPr>
          <p:cNvPr id="210" name="PlaceHolder 3"/>
          <p:cNvSpPr>
            <a:spLocks noGrp="1"/>
          </p:cNvSpPr>
          <p:nvPr>
            <p:ph type="sldNum" idx="56"/>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nl-NL" sz="1200" spc="-1" strike="noStrike">
                <a:solidFill>
                  <a:srgbClr val="000000"/>
                </a:solidFill>
                <a:latin typeface="Calibri"/>
              </a:defRPr>
            </a:lvl1pPr>
          </a:lstStyle>
          <a:p>
            <a:pPr indent="0" algn="r">
              <a:lnSpc>
                <a:spcPct val="100000"/>
              </a:lnSpc>
              <a:buNone/>
            </a:pPr>
            <a:fld id="{A6962AFB-4D94-4FC7-B3D7-C7BB0C9ABB96}" type="slidenum">
              <a:rPr b="0" lang="nl-NL" sz="1200" spc="-1" strike="noStrike">
                <a:solidFill>
                  <a:srgbClr val="000000"/>
                </a:solidFill>
                <a:latin typeface="Calibri"/>
              </a:rPr>
              <a:t>&lt;nummer&gt;</a:t>
            </a:fld>
            <a:endParaRPr b="0" lang="nl-NL" sz="1200" spc="-1" strike="noStrike">
              <a:solidFill>
                <a:srgbClr val="000000"/>
              </a:solidFill>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eldia">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Calibri"/>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5A508BD9-B28D-4A2F-B86C-C6D048921DE6}" type="slidenum">
              <a:t>&lt;#&gt;</a:t>
            </a:fld>
          </a:p>
        </p:txBody>
      </p:sp>
      <p:sp>
        <p:nvSpPr>
          <p:cNvPr id="6" name="PlaceHolder 5"/>
          <p:cNvSpPr>
            <a:spLocks noGrp="1"/>
          </p:cNvSpPr>
          <p:nvPr>
            <p:ph type="dt" idx="1"/>
          </p:nvPr>
        </p:nvSpPr>
        <p:spPr/>
        <p:txBody>
          <a:bodyPr/>
          <a:p>
            <a:r>
              <a:rPr lang="nl-NL"/>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ergelijking">
    <p:spTree>
      <p:nvGrpSpPr>
        <p:cNvPr id="1" name=""/>
        <p:cNvGrpSpPr/>
        <p:nvPr/>
      </p:nvGrpSpPr>
      <p:grpSpPr>
        <a:xfrm>
          <a:off x="0" y="0"/>
          <a:ext cx="0" cy="0"/>
          <a:chOff x="0" y="0"/>
          <a:chExt cx="0" cy="0"/>
        </a:xfrm>
      </p:grpSpPr>
      <p:sp>
        <p:nvSpPr>
          <p:cNvPr id="2" name="PlaceHolder 1"/>
          <p:cNvSpPr>
            <a:spLocks noGrp="1"/>
          </p:cNvSpPr>
          <p:nvPr>
            <p:ph type="ftr" idx="22"/>
          </p:nvPr>
        </p:nvSpPr>
        <p:spPr/>
        <p:txBody>
          <a:bodyPr/>
          <a:p>
            <a:r>
              <a:t>Footer</a:t>
            </a:r>
          </a:p>
        </p:txBody>
      </p:sp>
      <p:sp>
        <p:nvSpPr>
          <p:cNvPr id="3" name="PlaceHolder 2"/>
          <p:cNvSpPr>
            <a:spLocks noGrp="1"/>
          </p:cNvSpPr>
          <p:nvPr>
            <p:ph type="sldNum" idx="23"/>
          </p:nvPr>
        </p:nvSpPr>
        <p:spPr/>
        <p:txBody>
          <a:bodyPr/>
          <a:p>
            <a:fld id="{15C620E3-D2EA-4B28-85BB-D72F9BF5618F}" type="slidenum">
              <a:t>&lt;#&gt;</a:t>
            </a:fld>
          </a:p>
        </p:txBody>
      </p:sp>
      <p:sp>
        <p:nvSpPr>
          <p:cNvPr id="4" name="PlaceHolder 3"/>
          <p:cNvSpPr>
            <a:spLocks noGrp="1"/>
          </p:cNvSpPr>
          <p:nvPr>
            <p:ph type="dt" idx="21"/>
          </p:nvPr>
        </p:nvSpPr>
        <p:spPr/>
        <p:txBody>
          <a:bodyPr/>
          <a:p>
            <a:r>
              <a:rPr lang="nl-NL"/>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Alleen titel">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Calibri"/>
            </a:endParaRPr>
          </a:p>
        </p:txBody>
      </p:sp>
      <p:sp>
        <p:nvSpPr>
          <p:cNvPr id="3" name="PlaceHolder 2"/>
          <p:cNvSpPr>
            <a:spLocks noGrp="1"/>
          </p:cNvSpPr>
          <p:nvPr>
            <p:ph type="ftr" idx="25"/>
          </p:nvPr>
        </p:nvSpPr>
        <p:spPr/>
        <p:txBody>
          <a:bodyPr/>
          <a:p>
            <a:r>
              <a:t>Footer</a:t>
            </a:r>
          </a:p>
        </p:txBody>
      </p:sp>
      <p:sp>
        <p:nvSpPr>
          <p:cNvPr id="4" name="PlaceHolder 3"/>
          <p:cNvSpPr>
            <a:spLocks noGrp="1"/>
          </p:cNvSpPr>
          <p:nvPr>
            <p:ph type="sldNum" idx="26"/>
          </p:nvPr>
        </p:nvSpPr>
        <p:spPr/>
        <p:txBody>
          <a:bodyPr/>
          <a:p>
            <a:fld id="{A09A339B-1C4A-421C-86E9-DEC69443EBA7}" type="slidenum">
              <a:t>&lt;#&gt;</a:t>
            </a:fld>
          </a:p>
        </p:txBody>
      </p:sp>
      <p:sp>
        <p:nvSpPr>
          <p:cNvPr id="5" name="PlaceHolder 4"/>
          <p:cNvSpPr>
            <a:spLocks noGrp="1"/>
          </p:cNvSpPr>
          <p:nvPr>
            <p:ph type="dt" idx="24"/>
          </p:nvPr>
        </p:nvSpPr>
        <p:spPr/>
        <p:txBody>
          <a:bodyPr/>
          <a:p>
            <a:r>
              <a:rPr lang="nl-NL"/>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Leeg">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p>
            <a:r>
              <a:t>Footer</a:t>
            </a:r>
          </a:p>
        </p:txBody>
      </p:sp>
      <p:sp>
        <p:nvSpPr>
          <p:cNvPr id="3" name="PlaceHolder 2"/>
          <p:cNvSpPr>
            <a:spLocks noGrp="1"/>
          </p:cNvSpPr>
          <p:nvPr>
            <p:ph type="sldNum" idx="29"/>
          </p:nvPr>
        </p:nvSpPr>
        <p:spPr/>
        <p:txBody>
          <a:bodyPr/>
          <a:p>
            <a:fld id="{485F5E6C-13E0-4692-BC58-B6F84D4B568D}" type="slidenum">
              <a:t>&lt;#&gt;</a:t>
            </a:fld>
          </a:p>
        </p:txBody>
      </p:sp>
      <p:sp>
        <p:nvSpPr>
          <p:cNvPr id="4" name="PlaceHolder 3"/>
          <p:cNvSpPr>
            <a:spLocks noGrp="1"/>
          </p:cNvSpPr>
          <p:nvPr>
            <p:ph type="dt" idx="27"/>
          </p:nvPr>
        </p:nvSpPr>
        <p:spPr/>
        <p:txBody>
          <a:bodyPr/>
          <a:p>
            <a:r>
              <a:rPr lang="nl-NL"/>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Inhoud met bijschrift">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p>
            <a:r>
              <a:t>Footer</a:t>
            </a:r>
          </a:p>
        </p:txBody>
      </p:sp>
      <p:sp>
        <p:nvSpPr>
          <p:cNvPr id="3" name="PlaceHolder 2"/>
          <p:cNvSpPr>
            <a:spLocks noGrp="1"/>
          </p:cNvSpPr>
          <p:nvPr>
            <p:ph type="sldNum" idx="32"/>
          </p:nvPr>
        </p:nvSpPr>
        <p:spPr/>
        <p:txBody>
          <a:bodyPr/>
          <a:p>
            <a:fld id="{7ECB3486-FE34-415B-9DE4-18DC5DF5D1B6}" type="slidenum">
              <a:t>&lt;#&gt;</a:t>
            </a:fld>
          </a:p>
        </p:txBody>
      </p:sp>
      <p:sp>
        <p:nvSpPr>
          <p:cNvPr id="4" name="PlaceHolder 3"/>
          <p:cNvSpPr>
            <a:spLocks noGrp="1"/>
          </p:cNvSpPr>
          <p:nvPr>
            <p:ph type="dt" idx="30"/>
          </p:nvPr>
        </p:nvSpPr>
        <p:spPr/>
        <p:txBody>
          <a:bodyPr/>
          <a:p>
            <a:r>
              <a:rPr lang="nl-NL"/>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Afbeelding met bijschrift">
    <p:spTree>
      <p:nvGrpSpPr>
        <p:cNvPr id="1" name=""/>
        <p:cNvGrpSpPr/>
        <p:nvPr/>
      </p:nvGrpSpPr>
      <p:grpSpPr>
        <a:xfrm>
          <a:off x="0" y="0"/>
          <a:ext cx="0" cy="0"/>
          <a:chOff x="0" y="0"/>
          <a:chExt cx="0" cy="0"/>
        </a:xfrm>
      </p:grpSpPr>
      <p:sp>
        <p:nvSpPr>
          <p:cNvPr id="2" name="PlaceHolder 1"/>
          <p:cNvSpPr>
            <a:spLocks noGrp="1"/>
          </p:cNvSpPr>
          <p:nvPr>
            <p:ph type="ftr" idx="34"/>
          </p:nvPr>
        </p:nvSpPr>
        <p:spPr/>
        <p:txBody>
          <a:bodyPr/>
          <a:p>
            <a:r>
              <a:t>Footer</a:t>
            </a:r>
          </a:p>
        </p:txBody>
      </p:sp>
      <p:sp>
        <p:nvSpPr>
          <p:cNvPr id="3" name="PlaceHolder 2"/>
          <p:cNvSpPr>
            <a:spLocks noGrp="1"/>
          </p:cNvSpPr>
          <p:nvPr>
            <p:ph type="sldNum" idx="35"/>
          </p:nvPr>
        </p:nvSpPr>
        <p:spPr/>
        <p:txBody>
          <a:bodyPr/>
          <a:p>
            <a:fld id="{8990501B-4160-4F14-9FB5-329C8969ABD4}" type="slidenum">
              <a:t>&lt;#&gt;</a:t>
            </a:fld>
          </a:p>
        </p:txBody>
      </p:sp>
      <p:sp>
        <p:nvSpPr>
          <p:cNvPr id="4" name="PlaceHolder 3"/>
          <p:cNvSpPr>
            <a:spLocks noGrp="1"/>
          </p:cNvSpPr>
          <p:nvPr>
            <p:ph type="dt" idx="33"/>
          </p:nvPr>
        </p:nvSpPr>
        <p:spPr/>
        <p:txBody>
          <a:bodyPr/>
          <a:p>
            <a:r>
              <a:rPr lang="nl-NL"/>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el en verticale teks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57132D2C-F60D-4F7E-8FF3-6A37BEA2E398}" type="slidenum">
              <a:t>&lt;#&gt;</a:t>
            </a:fld>
          </a:p>
        </p:txBody>
      </p:sp>
      <p:sp>
        <p:nvSpPr>
          <p:cNvPr id="4" name="PlaceHolder 3"/>
          <p:cNvSpPr>
            <a:spLocks noGrp="1"/>
          </p:cNvSpPr>
          <p:nvPr>
            <p:ph type="dt" idx="4"/>
          </p:nvPr>
        </p:nvSpPr>
        <p:spPr/>
        <p:txBody>
          <a:bodyPr/>
          <a:p>
            <a:r>
              <a:rPr lang="nl-NL"/>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e titel en teks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6AEFAA20-34F2-40B8-AB16-02020B9BF1CA}" type="slidenum">
              <a:t>&lt;#&gt;</a:t>
            </a:fld>
          </a:p>
        </p:txBody>
      </p:sp>
      <p:sp>
        <p:nvSpPr>
          <p:cNvPr id="4" name="PlaceHolder 3"/>
          <p:cNvSpPr>
            <a:spLocks noGrp="1"/>
          </p:cNvSpPr>
          <p:nvPr>
            <p:ph type="dt" idx="7"/>
          </p:nvPr>
        </p:nvSpPr>
        <p:spPr/>
        <p:txBody>
          <a:bodyPr/>
          <a:p>
            <a:r>
              <a:rPr lang="nl-NL"/>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el en Tekst">
    <p:spTree>
      <p:nvGrpSpPr>
        <p:cNvPr id="1" name=""/>
        <p:cNvGrpSpPr/>
        <p:nvPr/>
      </p:nvGrpSpPr>
      <p:grpSpPr>
        <a:xfrm>
          <a:off x="0" y="0"/>
          <a:ext cx="0" cy="0"/>
          <a:chOff x="0" y="0"/>
          <a:chExt cx="0" cy="0"/>
        </a:xfrm>
      </p:grpSpPr>
      <p:sp>
        <p:nvSpPr>
          <p:cNvPr id="2" name="PlaceHolder 1"/>
          <p:cNvSpPr>
            <a:spLocks noGrp="1"/>
          </p:cNvSpPr>
          <p:nvPr>
            <p:ph type="sldNum" idx="10"/>
          </p:nvPr>
        </p:nvSpPr>
        <p:spPr/>
        <p:txBody>
          <a:bodyPr/>
          <a:p>
            <a:fld id="{9AD33407-DDD3-45F1-B798-7EBF2548DCB7}" type="slidenum">
              <a:t>&lt;#&gt;</a:t>
            </a:fld>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el en Tekst_">
    <p:spTree>
      <p:nvGrpSpPr>
        <p:cNvPr id="1" name=""/>
        <p:cNvGrpSpPr/>
        <p:nvPr/>
      </p:nvGrpSpPr>
      <p:grpSpPr>
        <a:xfrm>
          <a:off x="0" y="0"/>
          <a:ext cx="0" cy="0"/>
          <a:chOff x="0" y="0"/>
          <a:chExt cx="0" cy="0"/>
        </a:xfrm>
      </p:grpSpPr>
      <p:sp>
        <p:nvSpPr>
          <p:cNvPr id="2" name="PlaceHolder 1"/>
          <p:cNvSpPr>
            <a:spLocks noGrp="1"/>
          </p:cNvSpPr>
          <p:nvPr>
            <p:ph type="sldNum" idx="11"/>
          </p:nvPr>
        </p:nvSpPr>
        <p:spPr/>
        <p:txBody>
          <a:bodyPr/>
          <a:p>
            <a:fld id="{152E598B-EEE3-4865-8907-F6527173F177}" type="slidenum">
              <a:t>&lt;#&gt;</a:t>
            </a:fld>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Titeldia">
    <p:spTree>
      <p:nvGrpSpPr>
        <p:cNvPr id="1" name=""/>
        <p:cNvGrpSpPr/>
        <p:nvPr/>
      </p:nvGrpSpPr>
      <p:grpSpPr>
        <a:xfrm>
          <a:off x="0" y="0"/>
          <a:ext cx="0" cy="0"/>
          <a:chOff x="0" y="0"/>
          <a:chExt cx="0" cy="0"/>
        </a:xfrm>
      </p:grpSpPr>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el en object">
    <p:spTree>
      <p:nvGrpSpPr>
        <p:cNvPr id="1" name=""/>
        <p:cNvGrpSpPr/>
        <p:nvPr/>
      </p:nvGrpSpPr>
      <p:grpSpPr>
        <a:xfrm>
          <a:off x="0" y="0"/>
          <a:ext cx="0" cy="0"/>
          <a:chOff x="0" y="0"/>
          <a:chExt cx="0" cy="0"/>
        </a:xfrm>
      </p:grpSpPr>
      <p:sp>
        <p:nvSpPr>
          <p:cNvPr id="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Calibri"/>
            </a:endParaRPr>
          </a:p>
        </p:txBody>
      </p:sp>
      <p:sp>
        <p:nvSpPr>
          <p:cNvPr id="4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en-US" sz="2800" spc="-1" strike="noStrike">
              <a:solidFill>
                <a:schemeClr val="dk1"/>
              </a:solidFill>
              <a:latin typeface="Calibri"/>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D2DF8E37-887E-45B9-BC5A-3C84B026C897}" type="slidenum">
              <a:t>&lt;#&gt;</a:t>
            </a:fld>
          </a:p>
        </p:txBody>
      </p:sp>
      <p:sp>
        <p:nvSpPr>
          <p:cNvPr id="6" name="PlaceHolder 5"/>
          <p:cNvSpPr>
            <a:spLocks noGrp="1"/>
          </p:cNvSpPr>
          <p:nvPr>
            <p:ph type="dt" idx="12"/>
          </p:nvPr>
        </p:nvSpPr>
        <p:spPr/>
        <p:txBody>
          <a:bodyPr/>
          <a:p>
            <a:r>
              <a:rPr lang="nl-NL"/>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ekop">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p>
            <a:r>
              <a:t>Footer</a:t>
            </a:r>
          </a:p>
        </p:txBody>
      </p:sp>
      <p:sp>
        <p:nvSpPr>
          <p:cNvPr id="3" name="PlaceHolder 2"/>
          <p:cNvSpPr>
            <a:spLocks noGrp="1"/>
          </p:cNvSpPr>
          <p:nvPr>
            <p:ph type="sldNum" idx="17"/>
          </p:nvPr>
        </p:nvSpPr>
        <p:spPr/>
        <p:txBody>
          <a:bodyPr/>
          <a:p>
            <a:fld id="{71CE6836-13ED-4DD0-BA4F-014AA740B4A0}" type="slidenum">
              <a:t>&lt;#&gt;</a:t>
            </a:fld>
          </a:p>
        </p:txBody>
      </p:sp>
      <p:sp>
        <p:nvSpPr>
          <p:cNvPr id="4" name="PlaceHolder 3"/>
          <p:cNvSpPr>
            <a:spLocks noGrp="1"/>
          </p:cNvSpPr>
          <p:nvPr>
            <p:ph type="dt" idx="15"/>
          </p:nvPr>
        </p:nvSpPr>
        <p:spPr/>
        <p:txBody>
          <a:bodyPr/>
          <a:p>
            <a:r>
              <a:rPr lang="nl-NL"/>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Inhoud van twee">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Calibri"/>
            </a:endParaRPr>
          </a:p>
        </p:txBody>
      </p:sp>
      <p:sp>
        <p:nvSpPr>
          <p:cNvPr id="5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en-US" sz="2800" spc="-1" strike="noStrike">
              <a:solidFill>
                <a:schemeClr val="dk1"/>
              </a:solidFill>
              <a:latin typeface="Calibri"/>
            </a:endParaRPr>
          </a:p>
        </p:txBody>
      </p:sp>
      <p:sp>
        <p:nvSpPr>
          <p:cNvPr id="5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en-US" sz="2800" spc="-1" strike="noStrike">
              <a:solidFill>
                <a:schemeClr val="dk1"/>
              </a:solidFill>
              <a:latin typeface="Calibri"/>
            </a:endParaRPr>
          </a:p>
        </p:txBody>
      </p:sp>
      <p:sp>
        <p:nvSpPr>
          <p:cNvPr id="5" name="PlaceHolder 4"/>
          <p:cNvSpPr>
            <a:spLocks noGrp="1"/>
          </p:cNvSpPr>
          <p:nvPr>
            <p:ph type="ftr" idx="19"/>
          </p:nvPr>
        </p:nvSpPr>
        <p:spPr/>
        <p:txBody>
          <a:bodyPr/>
          <a:p>
            <a:r>
              <a:t>Footer</a:t>
            </a:r>
          </a:p>
        </p:txBody>
      </p:sp>
      <p:sp>
        <p:nvSpPr>
          <p:cNvPr id="6" name="PlaceHolder 5"/>
          <p:cNvSpPr>
            <a:spLocks noGrp="1"/>
          </p:cNvSpPr>
          <p:nvPr>
            <p:ph type="sldNum" idx="20"/>
          </p:nvPr>
        </p:nvSpPr>
        <p:spPr/>
        <p:txBody>
          <a:bodyPr/>
          <a:p>
            <a:fld id="{682DBE50-5BF0-42EA-9101-C4EB31FD0F07}" type="slidenum">
              <a:t>&lt;#&gt;</a:t>
            </a:fld>
          </a:p>
        </p:txBody>
      </p:sp>
      <p:sp>
        <p:nvSpPr>
          <p:cNvPr id="7" name="PlaceHolder 6"/>
          <p:cNvSpPr>
            <a:spLocks noGrp="1"/>
          </p:cNvSpPr>
          <p:nvPr>
            <p:ph type="dt" idx="18"/>
          </p:nvPr>
        </p:nvSpPr>
        <p:spPr/>
        <p:txBody>
          <a:bodyPr/>
          <a:p>
            <a:r>
              <a:rPr lang="nl-NL"/>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png"/><Relationship Id="rId3"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png"/><Relationship Id="rId3"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1.png"/><Relationship Id="rId3" Type="http://schemas.openxmlformats.org/officeDocument/2006/relationships/slideLayout" Target="../slideLayouts/slideLayout12.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1.png"/><Relationship Id="rId3" Type="http://schemas.openxmlformats.org/officeDocument/2006/relationships/slideLayout" Target="../slideLayouts/slideLayout13.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image" Target="../media/image1.png"/><Relationship Id="rId3" Type="http://schemas.openxmlformats.org/officeDocument/2006/relationships/slideLayout" Target="../slideLayouts/slideLayout14.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 Id="rId3"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png"/><Relationship Id="rId3"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png"/><Relationship Id="rId3"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png"/><Relationship Id="rId3"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Afbeelding 6" descr=""/>
          <p:cNvPicPr/>
          <p:nvPr/>
        </p:nvPicPr>
        <p:blipFill>
          <a:blip r:embed="rId2"/>
          <a:stretch/>
        </p:blipFill>
        <p:spPr>
          <a:xfrm>
            <a:off x="9999720" y="6227640"/>
            <a:ext cx="1359000" cy="588600"/>
          </a:xfrm>
          <a:prstGeom prst="rect">
            <a:avLst/>
          </a:prstGeom>
          <a:ln w="0">
            <a:noFill/>
          </a:ln>
        </p:spPr>
      </p:pic>
      <p:sp>
        <p:nvSpPr>
          <p:cNvPr id="1"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nl-NL" sz="6000" spc="-1" strike="noStrike">
                <a:solidFill>
                  <a:schemeClr val="dk1"/>
                </a:solidFill>
                <a:latin typeface="Calibri Light"/>
              </a:rPr>
              <a:t>Klik om stijl te bewerken</a:t>
            </a:r>
            <a:endParaRPr b="0" lang="en-US" sz="6000" spc="-1" strike="noStrike">
              <a:solidFill>
                <a:schemeClr val="dk1"/>
              </a:solidFill>
              <a:latin typeface="Calibri"/>
            </a:endParaRPr>
          </a:p>
        </p:txBody>
      </p:sp>
      <p:sp>
        <p:nvSpPr>
          <p:cNvPr id="2" name="PlaceHolder 2"/>
          <p:cNvSpPr>
            <a:spLocks noGrp="1"/>
          </p:cNvSpPr>
          <p:nvPr>
            <p:ph type="dt" idx="1"/>
          </p:nvPr>
        </p:nvSpPr>
        <p:spPr>
          <a:xfrm>
            <a:off x="838080" y="6356520"/>
            <a:ext cx="2742840" cy="364680"/>
          </a:xfrm>
          <a:prstGeom prst="rect">
            <a:avLst/>
          </a:prstGeom>
          <a:noFill/>
          <a:ln w="0">
            <a:noFill/>
          </a:ln>
        </p:spPr>
        <p:txBody>
          <a:bodyPr lIns="91440" rIns="91440" tIns="45720" bIns="45720" anchor="ctr">
            <a:noAutofit/>
          </a:bodyPr>
          <a:lstStyle>
            <a:lvl1pPr indent="0" defTabSz="457200">
              <a:lnSpc>
                <a:spcPct val="100000"/>
              </a:lnSpc>
              <a:buNone/>
              <a:defRPr b="0" lang="en-US" sz="1200" spc="-1" strike="noStrike">
                <a:solidFill>
                  <a:schemeClr val="dk1">
                    <a:tint val="75000"/>
                  </a:schemeClr>
                </a:solidFill>
                <a:latin typeface="Calibri"/>
              </a:defRPr>
            </a:lvl1pPr>
          </a:lstStyle>
          <a:p>
            <a:pPr indent="0" defTabSz="457200">
              <a:lnSpc>
                <a:spcPct val="100000"/>
              </a:lnSpc>
              <a:buNone/>
            </a:pPr>
            <a:r>
              <a:rPr b="0" lang="en-US" sz="1200" spc="-1" strike="noStrike">
                <a:solidFill>
                  <a:schemeClr val="dk1">
                    <a:tint val="75000"/>
                  </a:schemeClr>
                </a:solidFill>
                <a:latin typeface="Calibri"/>
              </a:rPr>
              <a:t>&lt;datum/tijd&gt;</a:t>
            </a:r>
            <a:endParaRPr b="0" lang="nl-NL" sz="1200" spc="-1" strike="noStrike">
              <a:solidFill>
                <a:srgbClr val="000000"/>
              </a:solidFill>
              <a:latin typeface="Calibri"/>
            </a:endParaRPr>
          </a:p>
        </p:txBody>
      </p:sp>
      <p:sp>
        <p:nvSpPr>
          <p:cNvPr id="3" name="PlaceHolder 3"/>
          <p:cNvSpPr>
            <a:spLocks noGrp="1"/>
          </p:cNvSpPr>
          <p:nvPr>
            <p:ph type="ftr" idx="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nl-NL" sz="1400" spc="-1" strike="noStrike">
                <a:solidFill>
                  <a:srgbClr val="000000"/>
                </a:solidFill>
                <a:latin typeface="Calibri"/>
              </a:defRPr>
            </a:lvl1pPr>
          </a:lstStyle>
          <a:p>
            <a:pPr indent="0" algn="ctr">
              <a:buNone/>
            </a:pPr>
            <a:r>
              <a:rPr b="0" lang="nl-NL" sz="1400" spc="-1" strike="noStrike">
                <a:solidFill>
                  <a:srgbClr val="000000"/>
                </a:solidFill>
                <a:latin typeface="Calibri"/>
              </a:rPr>
              <a:t>&lt;voettekst&gt;</a:t>
            </a:r>
            <a:endParaRPr b="0" lang="nl-NL" sz="1400" spc="-1" strike="noStrike">
              <a:solidFill>
                <a:srgbClr val="000000"/>
              </a:solidFill>
              <a:latin typeface="Calibri"/>
            </a:endParaRPr>
          </a:p>
        </p:txBody>
      </p:sp>
      <p:sp>
        <p:nvSpPr>
          <p:cNvPr id="4" name="PlaceHolder 4"/>
          <p:cNvSpPr>
            <a:spLocks noGrp="1"/>
          </p:cNvSpPr>
          <p:nvPr>
            <p:ph type="sldNum" idx="3"/>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5C7F3954-A97B-4B56-BD1E-AA8DA0EF862C}"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7" name="Afbeelding 6" descr=""/>
          <p:cNvPicPr/>
          <p:nvPr/>
        </p:nvPicPr>
        <p:blipFill>
          <a:blip r:embed="rId2"/>
          <a:stretch/>
        </p:blipFill>
        <p:spPr>
          <a:xfrm>
            <a:off x="9999720" y="6227640"/>
            <a:ext cx="1359000" cy="588600"/>
          </a:xfrm>
          <a:prstGeom prst="rect">
            <a:avLst/>
          </a:prstGeom>
          <a:ln w="0">
            <a:noFill/>
          </a:ln>
        </p:spPr>
      </p:pic>
      <p:sp>
        <p:nvSpPr>
          <p:cNvPr id="58" name="PlaceHolder 1"/>
          <p:cNvSpPr>
            <a:spLocks noGrp="1"/>
          </p:cNvSpPr>
          <p:nvPr>
            <p:ph type="title"/>
          </p:nvPr>
        </p:nvSpPr>
        <p:spPr>
          <a:xfrm>
            <a:off x="8398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nl-NL" sz="4400" spc="-1" strike="noStrike">
                <a:solidFill>
                  <a:schemeClr val="dk1"/>
                </a:solidFill>
                <a:latin typeface="Calibri Light"/>
              </a:rPr>
              <a:t>Klik om stijl te bewerken</a:t>
            </a:r>
            <a:endParaRPr b="0" lang="en-US" sz="4400" spc="-1" strike="noStrike">
              <a:solidFill>
                <a:schemeClr val="dk1"/>
              </a:solidFill>
              <a:latin typeface="Calibri"/>
            </a:endParaRPr>
          </a:p>
        </p:txBody>
      </p:sp>
      <p:sp>
        <p:nvSpPr>
          <p:cNvPr id="59" name="PlaceHolder 2"/>
          <p:cNvSpPr>
            <a:spLocks noGrp="1"/>
          </p:cNvSpPr>
          <p:nvPr>
            <p:ph type="body"/>
          </p:nvPr>
        </p:nvSpPr>
        <p:spPr>
          <a:xfrm>
            <a:off x="839880" y="1681200"/>
            <a:ext cx="515736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nl-NL" sz="2400" spc="-1" strike="noStrike">
                <a:solidFill>
                  <a:schemeClr val="dk1"/>
                </a:solidFill>
                <a:latin typeface="Calibri"/>
              </a:rPr>
              <a:t>Klikken om de tekststijl van het model te bewerken</a:t>
            </a:r>
            <a:endParaRPr b="0" lang="en-US" sz="2400" spc="-1" strike="noStrike">
              <a:solidFill>
                <a:schemeClr val="dk1"/>
              </a:solidFill>
              <a:latin typeface="Calibri"/>
            </a:endParaRPr>
          </a:p>
        </p:txBody>
      </p:sp>
      <p:sp>
        <p:nvSpPr>
          <p:cNvPr id="60" name="PlaceHolder 3"/>
          <p:cNvSpPr>
            <a:spLocks noGrp="1"/>
          </p:cNvSpPr>
          <p:nvPr>
            <p:ph type="body"/>
          </p:nvPr>
        </p:nvSpPr>
        <p:spPr>
          <a:xfrm>
            <a:off x="839880" y="2505240"/>
            <a:ext cx="515736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nl-NL" sz="2800" spc="-1" strike="noStrike">
                <a:solidFill>
                  <a:schemeClr val="dk1"/>
                </a:solidFill>
                <a:latin typeface="Calibri"/>
              </a:rPr>
              <a:t>Klikken om de tekststijl van het model te bewerken</a:t>
            </a:r>
            <a:endParaRPr b="0" lang="en-US" sz="2800" spc="-1" strike="noStrike">
              <a:solidFill>
                <a:schemeClr val="dk1"/>
              </a:solidFill>
              <a:latin typeface="Calibri"/>
            </a:endParaRPr>
          </a:p>
          <a:p>
            <a:pPr lvl="1" marL="685800" indent="-228600" defTabSz="914400">
              <a:lnSpc>
                <a:spcPct val="90000"/>
              </a:lnSpc>
              <a:spcBef>
                <a:spcPts val="499"/>
              </a:spcBef>
              <a:buClr>
                <a:srgbClr val="000000"/>
              </a:buClr>
              <a:buFont typeface="Arial"/>
              <a:buChar char="•"/>
            </a:pPr>
            <a:r>
              <a:rPr b="0" lang="nl-NL" sz="2400" spc="-1" strike="noStrike">
                <a:solidFill>
                  <a:schemeClr val="dk1"/>
                </a:solidFill>
                <a:latin typeface="Calibri"/>
              </a:rPr>
              <a:t>Tweede niveau</a:t>
            </a:r>
            <a:endParaRPr b="0" lang="en-US" sz="2400" spc="-1" strike="noStrike">
              <a:solidFill>
                <a:schemeClr val="dk1"/>
              </a:solidFill>
              <a:latin typeface="Calibri"/>
            </a:endParaRPr>
          </a:p>
          <a:p>
            <a:pPr lvl="2" marL="1143000" indent="-228600" defTabSz="914400">
              <a:lnSpc>
                <a:spcPct val="90000"/>
              </a:lnSpc>
              <a:spcBef>
                <a:spcPts val="499"/>
              </a:spcBef>
              <a:buClr>
                <a:srgbClr val="000000"/>
              </a:buClr>
              <a:buFont typeface="Arial"/>
              <a:buChar char="•"/>
            </a:pPr>
            <a:r>
              <a:rPr b="0" lang="nl-NL" sz="2000" spc="-1" strike="noStrike">
                <a:solidFill>
                  <a:schemeClr val="dk1"/>
                </a:solidFill>
                <a:latin typeface="Calibri"/>
              </a:rPr>
              <a:t>Derde niveau</a:t>
            </a:r>
            <a:endParaRPr b="0" lang="en-US" sz="2000" spc="-1" strike="noStrike">
              <a:solidFill>
                <a:schemeClr val="dk1"/>
              </a:solidFill>
              <a:latin typeface="Calibri"/>
            </a:endParaRPr>
          </a:p>
          <a:p>
            <a:pPr lvl="3" marL="16002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Vierde niveau</a:t>
            </a:r>
            <a:endParaRPr b="0" lang="en-US" sz="1800" spc="-1" strike="noStrike">
              <a:solidFill>
                <a:schemeClr val="dk1"/>
              </a:solidFill>
              <a:latin typeface="Calibri"/>
            </a:endParaRPr>
          </a:p>
          <a:p>
            <a:pPr lvl="4" marL="20574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Vijfde niveau</a:t>
            </a:r>
            <a:endParaRPr b="0" lang="en-US" sz="1800" spc="-1" strike="noStrike">
              <a:solidFill>
                <a:schemeClr val="dk1"/>
              </a:solidFill>
              <a:latin typeface="Calibri"/>
            </a:endParaRPr>
          </a:p>
        </p:txBody>
      </p:sp>
      <p:sp>
        <p:nvSpPr>
          <p:cNvPr id="61" name="PlaceHolder 4"/>
          <p:cNvSpPr>
            <a:spLocks noGrp="1"/>
          </p:cNvSpPr>
          <p:nvPr>
            <p:ph type="body"/>
          </p:nvPr>
        </p:nvSpPr>
        <p:spPr>
          <a:xfrm>
            <a:off x="6172200" y="1681200"/>
            <a:ext cx="518292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nl-NL" sz="2400" spc="-1" strike="noStrike">
                <a:solidFill>
                  <a:schemeClr val="dk1"/>
                </a:solidFill>
                <a:latin typeface="Calibri"/>
              </a:rPr>
              <a:t>Klikken om de tekststijl van het model te bewerken</a:t>
            </a:r>
            <a:endParaRPr b="0" lang="en-US" sz="2400" spc="-1" strike="noStrike">
              <a:solidFill>
                <a:schemeClr val="dk1"/>
              </a:solidFill>
              <a:latin typeface="Calibri"/>
            </a:endParaRPr>
          </a:p>
        </p:txBody>
      </p:sp>
      <p:sp>
        <p:nvSpPr>
          <p:cNvPr id="62" name="PlaceHolder 5"/>
          <p:cNvSpPr>
            <a:spLocks noGrp="1"/>
          </p:cNvSpPr>
          <p:nvPr>
            <p:ph type="body"/>
          </p:nvPr>
        </p:nvSpPr>
        <p:spPr>
          <a:xfrm>
            <a:off x="6172200" y="2505240"/>
            <a:ext cx="518292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nl-NL" sz="2800" spc="-1" strike="noStrike">
                <a:solidFill>
                  <a:schemeClr val="dk1"/>
                </a:solidFill>
                <a:latin typeface="Calibri"/>
              </a:rPr>
              <a:t>Klikken om de tekststijl van het model te bewerken</a:t>
            </a:r>
            <a:endParaRPr b="0" lang="en-US" sz="2800" spc="-1" strike="noStrike">
              <a:solidFill>
                <a:schemeClr val="dk1"/>
              </a:solidFill>
              <a:latin typeface="Calibri"/>
            </a:endParaRPr>
          </a:p>
          <a:p>
            <a:pPr lvl="1" marL="685800" indent="-228600" defTabSz="914400">
              <a:lnSpc>
                <a:spcPct val="90000"/>
              </a:lnSpc>
              <a:spcBef>
                <a:spcPts val="499"/>
              </a:spcBef>
              <a:buClr>
                <a:srgbClr val="000000"/>
              </a:buClr>
              <a:buFont typeface="Arial"/>
              <a:buChar char="•"/>
            </a:pPr>
            <a:r>
              <a:rPr b="0" lang="nl-NL" sz="2400" spc="-1" strike="noStrike">
                <a:solidFill>
                  <a:schemeClr val="dk1"/>
                </a:solidFill>
                <a:latin typeface="Calibri"/>
              </a:rPr>
              <a:t>Tweede niveau</a:t>
            </a:r>
            <a:endParaRPr b="0" lang="en-US" sz="2400" spc="-1" strike="noStrike">
              <a:solidFill>
                <a:schemeClr val="dk1"/>
              </a:solidFill>
              <a:latin typeface="Calibri"/>
            </a:endParaRPr>
          </a:p>
          <a:p>
            <a:pPr lvl="2" marL="1143000" indent="-228600" defTabSz="914400">
              <a:lnSpc>
                <a:spcPct val="90000"/>
              </a:lnSpc>
              <a:spcBef>
                <a:spcPts val="499"/>
              </a:spcBef>
              <a:buClr>
                <a:srgbClr val="000000"/>
              </a:buClr>
              <a:buFont typeface="Arial"/>
              <a:buChar char="•"/>
            </a:pPr>
            <a:r>
              <a:rPr b="0" lang="nl-NL" sz="2000" spc="-1" strike="noStrike">
                <a:solidFill>
                  <a:schemeClr val="dk1"/>
                </a:solidFill>
                <a:latin typeface="Calibri"/>
              </a:rPr>
              <a:t>Derde niveau</a:t>
            </a:r>
            <a:endParaRPr b="0" lang="en-US" sz="2000" spc="-1" strike="noStrike">
              <a:solidFill>
                <a:schemeClr val="dk1"/>
              </a:solidFill>
              <a:latin typeface="Calibri"/>
            </a:endParaRPr>
          </a:p>
          <a:p>
            <a:pPr lvl="3" marL="16002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Vierde niveau</a:t>
            </a:r>
            <a:endParaRPr b="0" lang="en-US" sz="1800" spc="-1" strike="noStrike">
              <a:solidFill>
                <a:schemeClr val="dk1"/>
              </a:solidFill>
              <a:latin typeface="Calibri"/>
            </a:endParaRPr>
          </a:p>
          <a:p>
            <a:pPr lvl="4" marL="20574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Vijfde niveau</a:t>
            </a:r>
            <a:endParaRPr b="0" lang="en-US" sz="1800" spc="-1" strike="noStrike">
              <a:solidFill>
                <a:schemeClr val="dk1"/>
              </a:solidFill>
              <a:latin typeface="Calibri"/>
            </a:endParaRPr>
          </a:p>
        </p:txBody>
      </p:sp>
      <p:sp>
        <p:nvSpPr>
          <p:cNvPr id="63" name="PlaceHolder 6"/>
          <p:cNvSpPr>
            <a:spLocks noGrp="1"/>
          </p:cNvSpPr>
          <p:nvPr>
            <p:ph type="dt" idx="21"/>
          </p:nvPr>
        </p:nvSpPr>
        <p:spPr>
          <a:xfrm>
            <a:off x="838080" y="6356520"/>
            <a:ext cx="2742840" cy="364680"/>
          </a:xfrm>
          <a:prstGeom prst="rect">
            <a:avLst/>
          </a:prstGeom>
          <a:noFill/>
          <a:ln w="0">
            <a:noFill/>
          </a:ln>
        </p:spPr>
        <p:txBody>
          <a:bodyPr lIns="91440" rIns="91440" tIns="45720" bIns="45720" anchor="ctr">
            <a:noAutofit/>
          </a:bodyPr>
          <a:lstStyle>
            <a:lvl1pPr indent="0" defTabSz="457200">
              <a:lnSpc>
                <a:spcPct val="100000"/>
              </a:lnSpc>
              <a:buNone/>
              <a:defRPr b="0" lang="en-US" sz="1200" spc="-1" strike="noStrike">
                <a:solidFill>
                  <a:schemeClr val="dk1">
                    <a:tint val="75000"/>
                  </a:schemeClr>
                </a:solidFill>
                <a:latin typeface="Calibri"/>
              </a:defRPr>
            </a:lvl1pPr>
          </a:lstStyle>
          <a:p>
            <a:pPr indent="0" defTabSz="457200">
              <a:lnSpc>
                <a:spcPct val="100000"/>
              </a:lnSpc>
              <a:buNone/>
            </a:pPr>
            <a:r>
              <a:rPr b="0" lang="en-US" sz="1200" spc="-1" strike="noStrike">
                <a:solidFill>
                  <a:schemeClr val="dk1">
                    <a:tint val="75000"/>
                  </a:schemeClr>
                </a:solidFill>
                <a:latin typeface="Calibri"/>
              </a:rPr>
              <a:t>&lt;datum/tijd&gt;</a:t>
            </a:r>
            <a:endParaRPr b="0" lang="nl-NL" sz="1200" spc="-1" strike="noStrike">
              <a:solidFill>
                <a:srgbClr val="000000"/>
              </a:solidFill>
              <a:latin typeface="Calibri"/>
            </a:endParaRPr>
          </a:p>
        </p:txBody>
      </p:sp>
      <p:sp>
        <p:nvSpPr>
          <p:cNvPr id="64" name="PlaceHolder 7"/>
          <p:cNvSpPr>
            <a:spLocks noGrp="1"/>
          </p:cNvSpPr>
          <p:nvPr>
            <p:ph type="ftr" idx="2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nl-NL" sz="1400" spc="-1" strike="noStrike">
                <a:solidFill>
                  <a:srgbClr val="000000"/>
                </a:solidFill>
                <a:latin typeface="Calibri"/>
              </a:defRPr>
            </a:lvl1pPr>
          </a:lstStyle>
          <a:p>
            <a:pPr indent="0" algn="ctr">
              <a:buNone/>
            </a:pPr>
            <a:r>
              <a:rPr b="0" lang="nl-NL" sz="1400" spc="-1" strike="noStrike">
                <a:solidFill>
                  <a:srgbClr val="000000"/>
                </a:solidFill>
                <a:latin typeface="Calibri"/>
              </a:rPr>
              <a:t>&lt;voettekst&gt;</a:t>
            </a:r>
            <a:endParaRPr b="0" lang="nl-NL" sz="1400" spc="-1" strike="noStrike">
              <a:solidFill>
                <a:srgbClr val="000000"/>
              </a:solidFill>
              <a:latin typeface="Calibri"/>
            </a:endParaRPr>
          </a:p>
        </p:txBody>
      </p:sp>
      <p:sp>
        <p:nvSpPr>
          <p:cNvPr id="65" name="PlaceHolder 8"/>
          <p:cNvSpPr>
            <a:spLocks noGrp="1"/>
          </p:cNvSpPr>
          <p:nvPr>
            <p:ph type="sldNum" idx="23"/>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B6B1BF37-AA19-40E4-AA1B-CAA19FA67C2D}"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7" r:id="rId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6" name="Afbeelding 6" descr=""/>
          <p:cNvPicPr/>
          <p:nvPr/>
        </p:nvPicPr>
        <p:blipFill>
          <a:blip r:embed="rId2"/>
          <a:stretch/>
        </p:blipFill>
        <p:spPr>
          <a:xfrm>
            <a:off x="9999720" y="6227640"/>
            <a:ext cx="1359000" cy="588600"/>
          </a:xfrm>
          <a:prstGeom prst="rect">
            <a:avLst/>
          </a:prstGeom>
          <a:ln w="0">
            <a:noFill/>
          </a:ln>
        </p:spPr>
      </p:pic>
      <p:sp>
        <p:nvSpPr>
          <p:cNvPr id="67"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nl-NL" sz="4400" spc="-1" strike="noStrike">
                <a:solidFill>
                  <a:schemeClr val="dk1"/>
                </a:solidFill>
                <a:latin typeface="Calibri Light"/>
              </a:rPr>
              <a:t>Klik om stijl te bewerken</a:t>
            </a:r>
            <a:endParaRPr b="0" lang="en-US" sz="4400" spc="-1" strike="noStrike">
              <a:solidFill>
                <a:schemeClr val="dk1"/>
              </a:solidFill>
              <a:latin typeface="Calibri"/>
            </a:endParaRPr>
          </a:p>
        </p:txBody>
      </p:sp>
      <p:sp>
        <p:nvSpPr>
          <p:cNvPr id="68" name="PlaceHolder 2"/>
          <p:cNvSpPr>
            <a:spLocks noGrp="1"/>
          </p:cNvSpPr>
          <p:nvPr>
            <p:ph type="dt" idx="24"/>
          </p:nvPr>
        </p:nvSpPr>
        <p:spPr>
          <a:xfrm>
            <a:off x="838080" y="6356520"/>
            <a:ext cx="2742840" cy="364680"/>
          </a:xfrm>
          <a:prstGeom prst="rect">
            <a:avLst/>
          </a:prstGeom>
          <a:noFill/>
          <a:ln w="0">
            <a:noFill/>
          </a:ln>
        </p:spPr>
        <p:txBody>
          <a:bodyPr lIns="91440" rIns="91440" tIns="45720" bIns="45720" anchor="ctr">
            <a:noAutofit/>
          </a:bodyPr>
          <a:lstStyle>
            <a:lvl1pPr indent="0" defTabSz="457200">
              <a:lnSpc>
                <a:spcPct val="100000"/>
              </a:lnSpc>
              <a:buNone/>
              <a:defRPr b="0" lang="en-US" sz="1200" spc="-1" strike="noStrike">
                <a:solidFill>
                  <a:schemeClr val="dk1">
                    <a:tint val="75000"/>
                  </a:schemeClr>
                </a:solidFill>
                <a:latin typeface="Calibri"/>
              </a:defRPr>
            </a:lvl1pPr>
          </a:lstStyle>
          <a:p>
            <a:pPr indent="0" defTabSz="457200">
              <a:lnSpc>
                <a:spcPct val="100000"/>
              </a:lnSpc>
              <a:buNone/>
            </a:pPr>
            <a:r>
              <a:rPr b="0" lang="en-US" sz="1200" spc="-1" strike="noStrike">
                <a:solidFill>
                  <a:schemeClr val="dk1">
                    <a:tint val="75000"/>
                  </a:schemeClr>
                </a:solidFill>
                <a:latin typeface="Calibri"/>
              </a:rPr>
              <a:t>&lt;datum/tijd&gt;</a:t>
            </a:r>
            <a:endParaRPr b="0" lang="nl-NL" sz="1200" spc="-1" strike="noStrike">
              <a:solidFill>
                <a:srgbClr val="000000"/>
              </a:solidFill>
              <a:latin typeface="Calibri"/>
            </a:endParaRPr>
          </a:p>
        </p:txBody>
      </p:sp>
      <p:sp>
        <p:nvSpPr>
          <p:cNvPr id="69" name="PlaceHolder 3"/>
          <p:cNvSpPr>
            <a:spLocks noGrp="1"/>
          </p:cNvSpPr>
          <p:nvPr>
            <p:ph type="ftr" idx="25"/>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nl-NL" sz="1400" spc="-1" strike="noStrike">
                <a:solidFill>
                  <a:srgbClr val="000000"/>
                </a:solidFill>
                <a:latin typeface="Calibri"/>
              </a:defRPr>
            </a:lvl1pPr>
          </a:lstStyle>
          <a:p>
            <a:pPr indent="0" algn="ctr">
              <a:buNone/>
            </a:pPr>
            <a:r>
              <a:rPr b="0" lang="nl-NL" sz="1400" spc="-1" strike="noStrike">
                <a:solidFill>
                  <a:srgbClr val="000000"/>
                </a:solidFill>
                <a:latin typeface="Calibri"/>
              </a:rPr>
              <a:t>&lt;voettekst&gt;</a:t>
            </a:r>
            <a:endParaRPr b="0" lang="nl-NL" sz="1400" spc="-1" strike="noStrike">
              <a:solidFill>
                <a:srgbClr val="000000"/>
              </a:solidFill>
              <a:latin typeface="Calibri"/>
            </a:endParaRPr>
          </a:p>
        </p:txBody>
      </p:sp>
      <p:sp>
        <p:nvSpPr>
          <p:cNvPr id="70" name="PlaceHolder 4"/>
          <p:cNvSpPr>
            <a:spLocks noGrp="1"/>
          </p:cNvSpPr>
          <p:nvPr>
            <p:ph type="sldNum" idx="26"/>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BA10F542-C858-477D-B74B-7A9852F5B0DB}"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9" r:id="rId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2" name="Afbeelding 6" descr=""/>
          <p:cNvPicPr/>
          <p:nvPr/>
        </p:nvPicPr>
        <p:blipFill>
          <a:blip r:embed="rId2"/>
          <a:stretch/>
        </p:blipFill>
        <p:spPr>
          <a:xfrm>
            <a:off x="9999720" y="6227640"/>
            <a:ext cx="1359000" cy="588600"/>
          </a:xfrm>
          <a:prstGeom prst="rect">
            <a:avLst/>
          </a:prstGeom>
          <a:ln w="0">
            <a:noFill/>
          </a:ln>
        </p:spPr>
      </p:pic>
      <p:sp>
        <p:nvSpPr>
          <p:cNvPr id="73" name="PlaceHolder 1"/>
          <p:cNvSpPr>
            <a:spLocks noGrp="1"/>
          </p:cNvSpPr>
          <p:nvPr>
            <p:ph type="dt" idx="27"/>
          </p:nvPr>
        </p:nvSpPr>
        <p:spPr>
          <a:xfrm>
            <a:off x="838080" y="6356520"/>
            <a:ext cx="2742840" cy="364680"/>
          </a:xfrm>
          <a:prstGeom prst="rect">
            <a:avLst/>
          </a:prstGeom>
          <a:noFill/>
          <a:ln w="0">
            <a:noFill/>
          </a:ln>
        </p:spPr>
        <p:txBody>
          <a:bodyPr lIns="91440" rIns="91440" tIns="45720" bIns="45720" anchor="ctr">
            <a:noAutofit/>
          </a:bodyPr>
          <a:lstStyle>
            <a:lvl1pPr indent="0" defTabSz="457200">
              <a:lnSpc>
                <a:spcPct val="100000"/>
              </a:lnSpc>
              <a:buNone/>
              <a:defRPr b="0" lang="en-US" sz="1200" spc="-1" strike="noStrike">
                <a:solidFill>
                  <a:schemeClr val="dk1">
                    <a:tint val="75000"/>
                  </a:schemeClr>
                </a:solidFill>
                <a:latin typeface="Calibri"/>
              </a:defRPr>
            </a:lvl1pPr>
          </a:lstStyle>
          <a:p>
            <a:pPr indent="0" defTabSz="457200">
              <a:lnSpc>
                <a:spcPct val="100000"/>
              </a:lnSpc>
              <a:buNone/>
            </a:pPr>
            <a:r>
              <a:rPr b="0" lang="en-US" sz="1200" spc="-1" strike="noStrike">
                <a:solidFill>
                  <a:schemeClr val="dk1">
                    <a:tint val="75000"/>
                  </a:schemeClr>
                </a:solidFill>
                <a:latin typeface="Calibri"/>
              </a:rPr>
              <a:t>&lt;datum/tijd&gt;</a:t>
            </a:r>
            <a:endParaRPr b="0" lang="nl-NL" sz="1200" spc="-1" strike="noStrike">
              <a:solidFill>
                <a:srgbClr val="000000"/>
              </a:solidFill>
              <a:latin typeface="Calibri"/>
            </a:endParaRPr>
          </a:p>
        </p:txBody>
      </p:sp>
      <p:sp>
        <p:nvSpPr>
          <p:cNvPr id="74" name="PlaceHolder 2"/>
          <p:cNvSpPr>
            <a:spLocks noGrp="1"/>
          </p:cNvSpPr>
          <p:nvPr>
            <p:ph type="ftr" idx="28"/>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nl-NL" sz="1400" spc="-1" strike="noStrike">
                <a:solidFill>
                  <a:srgbClr val="000000"/>
                </a:solidFill>
                <a:latin typeface="Calibri"/>
              </a:defRPr>
            </a:lvl1pPr>
          </a:lstStyle>
          <a:p>
            <a:pPr indent="0" algn="ctr">
              <a:buNone/>
            </a:pPr>
            <a:r>
              <a:rPr b="0" lang="nl-NL" sz="1400" spc="-1" strike="noStrike">
                <a:solidFill>
                  <a:srgbClr val="000000"/>
                </a:solidFill>
                <a:latin typeface="Calibri"/>
              </a:rPr>
              <a:t>&lt;voettekst&gt;</a:t>
            </a:r>
            <a:endParaRPr b="0" lang="nl-NL" sz="1400" spc="-1" strike="noStrike">
              <a:solidFill>
                <a:srgbClr val="000000"/>
              </a:solidFill>
              <a:latin typeface="Calibri"/>
            </a:endParaRPr>
          </a:p>
        </p:txBody>
      </p:sp>
      <p:sp>
        <p:nvSpPr>
          <p:cNvPr id="75" name="PlaceHolder 3"/>
          <p:cNvSpPr>
            <a:spLocks noGrp="1"/>
          </p:cNvSpPr>
          <p:nvPr>
            <p:ph type="sldNum" idx="29"/>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EB0A546F-76C6-477E-8AB6-CE2574D47C39}"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
        <p:nvSpPr>
          <p:cNvPr id="76"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en-US" sz="1800" spc="-1" strike="noStrike">
                <a:solidFill>
                  <a:schemeClr val="dk1"/>
                </a:solidFill>
                <a:latin typeface="Calibri"/>
              </a:rPr>
              <a:t>Klik om de opmaak van de titeltekst te bewerken</a:t>
            </a:r>
            <a:endParaRPr b="0" lang="en-US" sz="1800" spc="-1" strike="noStrike">
              <a:solidFill>
                <a:schemeClr val="dk1"/>
              </a:solidFill>
              <a:latin typeface="Calibri"/>
            </a:endParaRPr>
          </a:p>
        </p:txBody>
      </p:sp>
      <p:sp>
        <p:nvSpPr>
          <p:cNvPr id="77"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2800" spc="-1" strike="noStrike">
                <a:solidFill>
                  <a:schemeClr val="dk1"/>
                </a:solidFill>
                <a:latin typeface="Calibri"/>
              </a:rPr>
              <a:t>Klik om de opmaak van de overzichtstekst te bewerken</a:t>
            </a:r>
            <a:endParaRPr b="0" lang="en-US" sz="28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Calibri"/>
              </a:rPr>
              <a:t>Tweede overzichtsniveau</a:t>
            </a:r>
            <a:endParaRPr b="0" lang="en-US" sz="2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1800" spc="-1" strike="noStrike">
                <a:solidFill>
                  <a:schemeClr val="dk1"/>
                </a:solidFill>
                <a:latin typeface="Calibri"/>
              </a:rPr>
              <a:t>Derde overzichtsniveau</a:t>
            </a:r>
            <a:endParaRPr b="0" lang="en-US" sz="18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1800" spc="-1" strike="noStrike">
                <a:solidFill>
                  <a:schemeClr val="dk1"/>
                </a:solidFill>
                <a:latin typeface="Calibri"/>
              </a:rPr>
              <a:t>Vierde overzichtsniveau</a:t>
            </a:r>
            <a:endParaRPr b="0" lang="en-US" sz="18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Vijfde overzichtsniveau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Zesde overzichtsniveau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Zevende overzichtsniveau</a:t>
            </a:r>
            <a:endParaRPr b="0" lang="en-US" sz="2000" spc="-1" strike="noStrike">
              <a:solidFill>
                <a:schemeClr val="dk1"/>
              </a:solidFill>
              <a:latin typeface="Calibri"/>
            </a:endParaRPr>
          </a:p>
        </p:txBody>
      </p:sp>
    </p:spTree>
  </p:cSld>
  <p:clrMap bg1="lt1" bg2="lt2" tx1="dk1" tx2="dk2" accent1="accent1" accent2="accent2" accent3="accent3" accent4="accent4" accent5="accent5" accent6="accent6" hlink="hlink" folHlink="folHlink"/>
  <p:sldLayoutIdLst>
    <p:sldLayoutId id="2147483671" r:id="rId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8" name="Afbeelding 6" descr=""/>
          <p:cNvPicPr/>
          <p:nvPr/>
        </p:nvPicPr>
        <p:blipFill>
          <a:blip r:embed="rId2"/>
          <a:stretch/>
        </p:blipFill>
        <p:spPr>
          <a:xfrm>
            <a:off x="9999720" y="6227640"/>
            <a:ext cx="1359000" cy="588600"/>
          </a:xfrm>
          <a:prstGeom prst="rect">
            <a:avLst/>
          </a:prstGeom>
          <a:ln w="0">
            <a:noFill/>
          </a:ln>
        </p:spPr>
      </p:pic>
      <p:sp>
        <p:nvSpPr>
          <p:cNvPr id="79"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0" lang="nl-NL" sz="3200" spc="-1" strike="noStrike">
                <a:solidFill>
                  <a:schemeClr val="dk1"/>
                </a:solidFill>
                <a:latin typeface="Calibri Light"/>
              </a:rPr>
              <a:t>Klik om stijl te bewerken</a:t>
            </a:r>
            <a:endParaRPr b="0" lang="en-US" sz="3200" spc="-1" strike="noStrike">
              <a:solidFill>
                <a:schemeClr val="dk1"/>
              </a:solidFill>
              <a:latin typeface="Calibri"/>
            </a:endParaRPr>
          </a:p>
        </p:txBody>
      </p:sp>
      <p:sp>
        <p:nvSpPr>
          <p:cNvPr id="80" name="PlaceHolder 2"/>
          <p:cNvSpPr>
            <a:spLocks noGrp="1"/>
          </p:cNvSpPr>
          <p:nvPr>
            <p:ph type="body"/>
          </p:nvPr>
        </p:nvSpPr>
        <p:spPr>
          <a:xfrm>
            <a:off x="5183280" y="987480"/>
            <a:ext cx="6171840" cy="48733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nl-NL" sz="3200" spc="-1" strike="noStrike">
                <a:solidFill>
                  <a:schemeClr val="dk1"/>
                </a:solidFill>
                <a:latin typeface="Calibri"/>
              </a:rPr>
              <a:t>Klikken om de tekststijl van het model te bewerken</a:t>
            </a:r>
            <a:endParaRPr b="0" lang="en-US" sz="3200" spc="-1" strike="noStrike">
              <a:solidFill>
                <a:schemeClr val="dk1"/>
              </a:solidFill>
              <a:latin typeface="Calibri"/>
            </a:endParaRPr>
          </a:p>
          <a:p>
            <a:pPr lvl="1" marL="685800" indent="-228600" defTabSz="914400">
              <a:lnSpc>
                <a:spcPct val="90000"/>
              </a:lnSpc>
              <a:spcBef>
                <a:spcPts val="499"/>
              </a:spcBef>
              <a:buClr>
                <a:srgbClr val="000000"/>
              </a:buClr>
              <a:buFont typeface="Arial"/>
              <a:buChar char="•"/>
            </a:pPr>
            <a:r>
              <a:rPr b="0" lang="nl-NL" sz="2800" spc="-1" strike="noStrike">
                <a:solidFill>
                  <a:schemeClr val="dk1"/>
                </a:solidFill>
                <a:latin typeface="Calibri"/>
              </a:rPr>
              <a:t>Tweede niveau</a:t>
            </a:r>
            <a:endParaRPr b="0" lang="en-US" sz="2800" spc="-1" strike="noStrike">
              <a:solidFill>
                <a:schemeClr val="dk1"/>
              </a:solidFill>
              <a:latin typeface="Calibri"/>
            </a:endParaRPr>
          </a:p>
          <a:p>
            <a:pPr lvl="2" marL="1143000" indent="-228600" defTabSz="914400">
              <a:lnSpc>
                <a:spcPct val="90000"/>
              </a:lnSpc>
              <a:spcBef>
                <a:spcPts val="499"/>
              </a:spcBef>
              <a:buClr>
                <a:srgbClr val="000000"/>
              </a:buClr>
              <a:buFont typeface="Arial"/>
              <a:buChar char="•"/>
            </a:pPr>
            <a:r>
              <a:rPr b="0" lang="nl-NL" sz="2400" spc="-1" strike="noStrike">
                <a:solidFill>
                  <a:schemeClr val="dk1"/>
                </a:solidFill>
                <a:latin typeface="Calibri"/>
              </a:rPr>
              <a:t>Derde niveau</a:t>
            </a:r>
            <a:endParaRPr b="0" lang="en-US" sz="2400" spc="-1" strike="noStrike">
              <a:solidFill>
                <a:schemeClr val="dk1"/>
              </a:solidFill>
              <a:latin typeface="Calibri"/>
            </a:endParaRPr>
          </a:p>
          <a:p>
            <a:pPr lvl="3" marL="1600200" indent="-228600" defTabSz="914400">
              <a:lnSpc>
                <a:spcPct val="90000"/>
              </a:lnSpc>
              <a:spcBef>
                <a:spcPts val="499"/>
              </a:spcBef>
              <a:buClr>
                <a:srgbClr val="000000"/>
              </a:buClr>
              <a:buFont typeface="Arial"/>
              <a:buChar char="•"/>
            </a:pPr>
            <a:r>
              <a:rPr b="0" lang="nl-NL" sz="2000" spc="-1" strike="noStrike">
                <a:solidFill>
                  <a:schemeClr val="dk1"/>
                </a:solidFill>
                <a:latin typeface="Calibri"/>
              </a:rPr>
              <a:t>Vierde niveau</a:t>
            </a:r>
            <a:endParaRPr b="0" lang="en-US" sz="2000" spc="-1" strike="noStrike">
              <a:solidFill>
                <a:schemeClr val="dk1"/>
              </a:solidFill>
              <a:latin typeface="Calibri"/>
            </a:endParaRPr>
          </a:p>
          <a:p>
            <a:pPr lvl="4" marL="2057400" indent="-228600" defTabSz="914400">
              <a:lnSpc>
                <a:spcPct val="90000"/>
              </a:lnSpc>
              <a:spcBef>
                <a:spcPts val="499"/>
              </a:spcBef>
              <a:buClr>
                <a:srgbClr val="000000"/>
              </a:buClr>
              <a:buFont typeface="Arial"/>
              <a:buChar char="•"/>
            </a:pPr>
            <a:r>
              <a:rPr b="0" lang="nl-NL" sz="2000" spc="-1" strike="noStrike">
                <a:solidFill>
                  <a:schemeClr val="dk1"/>
                </a:solidFill>
                <a:latin typeface="Calibri"/>
              </a:rPr>
              <a:t>Vijfde niveau</a:t>
            </a:r>
            <a:endParaRPr b="0" lang="en-US" sz="2000" spc="-1" strike="noStrike">
              <a:solidFill>
                <a:schemeClr val="dk1"/>
              </a:solidFill>
              <a:latin typeface="Calibri"/>
            </a:endParaRPr>
          </a:p>
        </p:txBody>
      </p:sp>
      <p:sp>
        <p:nvSpPr>
          <p:cNvPr id="81"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nl-NL" sz="1600" spc="-1" strike="noStrike">
                <a:solidFill>
                  <a:schemeClr val="dk1"/>
                </a:solidFill>
                <a:latin typeface="Calibri"/>
              </a:rPr>
              <a:t>Klikken om de tekststijl van het model te bewerken</a:t>
            </a:r>
            <a:endParaRPr b="0" lang="en-US" sz="1600" spc="-1" strike="noStrike">
              <a:solidFill>
                <a:schemeClr val="dk1"/>
              </a:solidFill>
              <a:latin typeface="Calibri"/>
            </a:endParaRPr>
          </a:p>
        </p:txBody>
      </p:sp>
      <p:sp>
        <p:nvSpPr>
          <p:cNvPr id="82" name="PlaceHolder 4"/>
          <p:cNvSpPr>
            <a:spLocks noGrp="1"/>
          </p:cNvSpPr>
          <p:nvPr>
            <p:ph type="dt" idx="30"/>
          </p:nvPr>
        </p:nvSpPr>
        <p:spPr>
          <a:xfrm>
            <a:off x="838080" y="6356520"/>
            <a:ext cx="2742840" cy="364680"/>
          </a:xfrm>
          <a:prstGeom prst="rect">
            <a:avLst/>
          </a:prstGeom>
          <a:noFill/>
          <a:ln w="0">
            <a:noFill/>
          </a:ln>
        </p:spPr>
        <p:txBody>
          <a:bodyPr lIns="91440" rIns="91440" tIns="45720" bIns="45720" anchor="ctr">
            <a:noAutofit/>
          </a:bodyPr>
          <a:lstStyle>
            <a:lvl1pPr indent="0" defTabSz="457200">
              <a:lnSpc>
                <a:spcPct val="100000"/>
              </a:lnSpc>
              <a:buNone/>
              <a:defRPr b="0" lang="en-US" sz="1200" spc="-1" strike="noStrike">
                <a:solidFill>
                  <a:schemeClr val="dk1">
                    <a:tint val="75000"/>
                  </a:schemeClr>
                </a:solidFill>
                <a:latin typeface="Calibri"/>
              </a:defRPr>
            </a:lvl1pPr>
          </a:lstStyle>
          <a:p>
            <a:pPr indent="0" defTabSz="457200">
              <a:lnSpc>
                <a:spcPct val="100000"/>
              </a:lnSpc>
              <a:buNone/>
            </a:pPr>
            <a:r>
              <a:rPr b="0" lang="en-US" sz="1200" spc="-1" strike="noStrike">
                <a:solidFill>
                  <a:schemeClr val="dk1">
                    <a:tint val="75000"/>
                  </a:schemeClr>
                </a:solidFill>
                <a:latin typeface="Calibri"/>
              </a:rPr>
              <a:t>&lt;datum/tijd&gt;</a:t>
            </a:r>
            <a:endParaRPr b="0" lang="nl-NL" sz="1200" spc="-1" strike="noStrike">
              <a:solidFill>
                <a:srgbClr val="000000"/>
              </a:solidFill>
              <a:latin typeface="Calibri"/>
            </a:endParaRPr>
          </a:p>
        </p:txBody>
      </p:sp>
      <p:sp>
        <p:nvSpPr>
          <p:cNvPr id="83" name="PlaceHolder 5"/>
          <p:cNvSpPr>
            <a:spLocks noGrp="1"/>
          </p:cNvSpPr>
          <p:nvPr>
            <p:ph type="ftr" idx="31"/>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nl-NL" sz="1400" spc="-1" strike="noStrike">
                <a:solidFill>
                  <a:srgbClr val="000000"/>
                </a:solidFill>
                <a:latin typeface="Calibri"/>
              </a:defRPr>
            </a:lvl1pPr>
          </a:lstStyle>
          <a:p>
            <a:pPr indent="0" algn="ctr">
              <a:buNone/>
            </a:pPr>
            <a:r>
              <a:rPr b="0" lang="nl-NL" sz="1400" spc="-1" strike="noStrike">
                <a:solidFill>
                  <a:srgbClr val="000000"/>
                </a:solidFill>
                <a:latin typeface="Calibri"/>
              </a:rPr>
              <a:t>&lt;voettekst&gt;</a:t>
            </a:r>
            <a:endParaRPr b="0" lang="nl-NL" sz="1400" spc="-1" strike="noStrike">
              <a:solidFill>
                <a:srgbClr val="000000"/>
              </a:solidFill>
              <a:latin typeface="Calibri"/>
            </a:endParaRPr>
          </a:p>
        </p:txBody>
      </p:sp>
      <p:sp>
        <p:nvSpPr>
          <p:cNvPr id="84" name="PlaceHolder 6"/>
          <p:cNvSpPr>
            <a:spLocks noGrp="1"/>
          </p:cNvSpPr>
          <p:nvPr>
            <p:ph type="sldNum" idx="32"/>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BE02909E-2790-49CB-A70B-1A09B6A6CD14}"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3" r:id="rId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Afbeelding 6" descr=""/>
          <p:cNvPicPr/>
          <p:nvPr/>
        </p:nvPicPr>
        <p:blipFill>
          <a:blip r:embed="rId2"/>
          <a:stretch/>
        </p:blipFill>
        <p:spPr>
          <a:xfrm>
            <a:off x="9999720" y="6227640"/>
            <a:ext cx="1359000" cy="588600"/>
          </a:xfrm>
          <a:prstGeom prst="rect">
            <a:avLst/>
          </a:prstGeom>
          <a:ln w="0">
            <a:noFill/>
          </a:ln>
        </p:spPr>
      </p:pic>
      <p:sp>
        <p:nvSpPr>
          <p:cNvPr id="86"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0" lang="nl-NL" sz="3200" spc="-1" strike="noStrike">
                <a:solidFill>
                  <a:schemeClr val="dk1"/>
                </a:solidFill>
                <a:latin typeface="Calibri Light"/>
              </a:rPr>
              <a:t>Klik om stijl te bewerken</a:t>
            </a:r>
            <a:endParaRPr b="0" lang="en-US" sz="3200" spc="-1" strike="noStrike">
              <a:solidFill>
                <a:schemeClr val="dk1"/>
              </a:solidFill>
              <a:latin typeface="Calibri"/>
            </a:endParaRPr>
          </a:p>
        </p:txBody>
      </p:sp>
      <p:sp>
        <p:nvSpPr>
          <p:cNvPr id="87" name="PlaceHolder 2"/>
          <p:cNvSpPr>
            <a:spLocks noGrp="1"/>
          </p:cNvSpPr>
          <p:nvPr>
            <p:ph type="body"/>
          </p:nvPr>
        </p:nvSpPr>
        <p:spPr>
          <a:xfrm>
            <a:off x="5183280" y="987480"/>
            <a:ext cx="6171840" cy="4873320"/>
          </a:xfrm>
          <a:prstGeom prst="rect">
            <a:avLst/>
          </a:prstGeom>
          <a:noFill/>
          <a:ln w="0">
            <a:noFill/>
          </a:ln>
        </p:spPr>
        <p:txBody>
          <a:bodyPr lIns="90000" rIns="90000" tIns="45000" bIns="45000" anchor="t">
            <a:noAutofit/>
          </a:bodyPr>
          <a:p>
            <a:pPr indent="0" defTabSz="457200">
              <a:lnSpc>
                <a:spcPct val="100000"/>
              </a:lnSpc>
              <a:buNone/>
              <a:tabLst>
                <a:tab algn="l" pos="0"/>
              </a:tabLst>
            </a:pPr>
            <a:r>
              <a:rPr b="0" lang="nl-NL" sz="3200" spc="-1" strike="noStrike">
                <a:solidFill>
                  <a:schemeClr val="dk1"/>
                </a:solidFill>
                <a:latin typeface="Calibri"/>
              </a:rPr>
              <a:t>Klik op het pictogram als u een afbeelding wilt toevoegen</a:t>
            </a:r>
            <a:endParaRPr b="0" lang="en-US" sz="3200" spc="-1" strike="noStrike">
              <a:solidFill>
                <a:schemeClr val="dk1"/>
              </a:solidFill>
              <a:latin typeface="Calibri"/>
            </a:endParaRPr>
          </a:p>
        </p:txBody>
      </p:sp>
      <p:sp>
        <p:nvSpPr>
          <p:cNvPr id="88"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nl-NL" sz="1600" spc="-1" strike="noStrike">
                <a:solidFill>
                  <a:schemeClr val="dk1"/>
                </a:solidFill>
                <a:latin typeface="Calibri"/>
              </a:rPr>
              <a:t>Klikken om de tekststijl van het model te bewerken</a:t>
            </a:r>
            <a:endParaRPr b="0" lang="en-US" sz="1600" spc="-1" strike="noStrike">
              <a:solidFill>
                <a:schemeClr val="dk1"/>
              </a:solidFill>
              <a:latin typeface="Calibri"/>
            </a:endParaRPr>
          </a:p>
        </p:txBody>
      </p:sp>
      <p:sp>
        <p:nvSpPr>
          <p:cNvPr id="89" name="PlaceHolder 4"/>
          <p:cNvSpPr>
            <a:spLocks noGrp="1"/>
          </p:cNvSpPr>
          <p:nvPr>
            <p:ph type="dt" idx="33"/>
          </p:nvPr>
        </p:nvSpPr>
        <p:spPr>
          <a:xfrm>
            <a:off x="838080" y="6356520"/>
            <a:ext cx="2742840" cy="364680"/>
          </a:xfrm>
          <a:prstGeom prst="rect">
            <a:avLst/>
          </a:prstGeom>
          <a:noFill/>
          <a:ln w="0">
            <a:noFill/>
          </a:ln>
        </p:spPr>
        <p:txBody>
          <a:bodyPr lIns="91440" rIns="91440" tIns="45720" bIns="45720" anchor="ctr">
            <a:noAutofit/>
          </a:bodyPr>
          <a:lstStyle>
            <a:lvl1pPr indent="0" defTabSz="457200">
              <a:lnSpc>
                <a:spcPct val="100000"/>
              </a:lnSpc>
              <a:buNone/>
              <a:defRPr b="0" lang="en-US" sz="1200" spc="-1" strike="noStrike">
                <a:solidFill>
                  <a:schemeClr val="dk1">
                    <a:tint val="75000"/>
                  </a:schemeClr>
                </a:solidFill>
                <a:latin typeface="Calibri"/>
              </a:defRPr>
            </a:lvl1pPr>
          </a:lstStyle>
          <a:p>
            <a:pPr indent="0" defTabSz="457200">
              <a:lnSpc>
                <a:spcPct val="100000"/>
              </a:lnSpc>
              <a:buNone/>
            </a:pPr>
            <a:r>
              <a:rPr b="0" lang="en-US" sz="1200" spc="-1" strike="noStrike">
                <a:solidFill>
                  <a:schemeClr val="dk1">
                    <a:tint val="75000"/>
                  </a:schemeClr>
                </a:solidFill>
                <a:latin typeface="Calibri"/>
              </a:rPr>
              <a:t>&lt;datum/tijd&gt;</a:t>
            </a:r>
            <a:endParaRPr b="0" lang="nl-NL" sz="1200" spc="-1" strike="noStrike">
              <a:solidFill>
                <a:srgbClr val="000000"/>
              </a:solidFill>
              <a:latin typeface="Calibri"/>
            </a:endParaRPr>
          </a:p>
        </p:txBody>
      </p:sp>
      <p:sp>
        <p:nvSpPr>
          <p:cNvPr id="90" name="PlaceHolder 5"/>
          <p:cNvSpPr>
            <a:spLocks noGrp="1"/>
          </p:cNvSpPr>
          <p:nvPr>
            <p:ph type="ftr" idx="34"/>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nl-NL" sz="1400" spc="-1" strike="noStrike">
                <a:solidFill>
                  <a:srgbClr val="000000"/>
                </a:solidFill>
                <a:latin typeface="Calibri"/>
              </a:defRPr>
            </a:lvl1pPr>
          </a:lstStyle>
          <a:p>
            <a:pPr indent="0" algn="ctr">
              <a:buNone/>
            </a:pPr>
            <a:r>
              <a:rPr b="0" lang="nl-NL" sz="1400" spc="-1" strike="noStrike">
                <a:solidFill>
                  <a:srgbClr val="000000"/>
                </a:solidFill>
                <a:latin typeface="Calibri"/>
              </a:rPr>
              <a:t>&lt;voettekst&gt;</a:t>
            </a:r>
            <a:endParaRPr b="0" lang="nl-NL" sz="1400" spc="-1" strike="noStrike">
              <a:solidFill>
                <a:srgbClr val="000000"/>
              </a:solidFill>
              <a:latin typeface="Calibri"/>
            </a:endParaRPr>
          </a:p>
        </p:txBody>
      </p:sp>
      <p:sp>
        <p:nvSpPr>
          <p:cNvPr id="91" name="PlaceHolder 6"/>
          <p:cNvSpPr>
            <a:spLocks noGrp="1"/>
          </p:cNvSpPr>
          <p:nvPr>
            <p:ph type="sldNum" idx="35"/>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7FE6961E-048F-4804-9EF0-18E76451FF32}"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 name="Afbeelding 6" descr=""/>
          <p:cNvPicPr/>
          <p:nvPr/>
        </p:nvPicPr>
        <p:blipFill>
          <a:blip r:embed="rId2"/>
          <a:stretch/>
        </p:blipFill>
        <p:spPr>
          <a:xfrm>
            <a:off x="9999720" y="6227640"/>
            <a:ext cx="1359000" cy="588600"/>
          </a:xfrm>
          <a:prstGeom prst="rect">
            <a:avLst/>
          </a:prstGeom>
          <a:ln w="0">
            <a:noFill/>
          </a:ln>
        </p:spPr>
      </p:pic>
      <p:sp>
        <p:nvSpPr>
          <p:cNvPr id="8"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nl-NL" sz="4400" spc="-1" strike="noStrike">
                <a:solidFill>
                  <a:schemeClr val="dk1"/>
                </a:solidFill>
                <a:latin typeface="Calibri Light"/>
              </a:rPr>
              <a:t>Klik om stijl te bewerken</a:t>
            </a:r>
            <a:endParaRPr b="0" lang="en-US" sz="4400" spc="-1" strike="noStrike">
              <a:solidFill>
                <a:schemeClr val="dk1"/>
              </a:solidFill>
              <a:latin typeface="Calibri"/>
            </a:endParaRPr>
          </a:p>
        </p:txBody>
      </p:sp>
      <p:sp>
        <p:nvSpPr>
          <p:cNvPr id="9"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nl-NL" sz="2800" spc="-1" strike="noStrike">
                <a:solidFill>
                  <a:schemeClr val="dk1"/>
                </a:solidFill>
                <a:latin typeface="Calibri"/>
              </a:rPr>
              <a:t>Klikken om de tekststijl van het model te bewerken</a:t>
            </a:r>
            <a:endParaRPr b="0" lang="en-US" sz="2800" spc="-1" strike="noStrike">
              <a:solidFill>
                <a:schemeClr val="dk1"/>
              </a:solidFill>
              <a:latin typeface="Calibri"/>
            </a:endParaRPr>
          </a:p>
          <a:p>
            <a:pPr lvl="1" marL="685800" indent="-228600" defTabSz="914400">
              <a:lnSpc>
                <a:spcPct val="90000"/>
              </a:lnSpc>
              <a:spcBef>
                <a:spcPts val="499"/>
              </a:spcBef>
              <a:buClr>
                <a:srgbClr val="000000"/>
              </a:buClr>
              <a:buFont typeface="Arial"/>
              <a:buChar char="•"/>
            </a:pPr>
            <a:r>
              <a:rPr b="0" lang="nl-NL" sz="2400" spc="-1" strike="noStrike">
                <a:solidFill>
                  <a:schemeClr val="dk1"/>
                </a:solidFill>
                <a:latin typeface="Calibri"/>
              </a:rPr>
              <a:t>Tweede niveau</a:t>
            </a:r>
            <a:endParaRPr b="0" lang="en-US" sz="2400" spc="-1" strike="noStrike">
              <a:solidFill>
                <a:schemeClr val="dk1"/>
              </a:solidFill>
              <a:latin typeface="Calibri"/>
            </a:endParaRPr>
          </a:p>
          <a:p>
            <a:pPr lvl="2" marL="1143000" indent="-228600" defTabSz="914400">
              <a:lnSpc>
                <a:spcPct val="90000"/>
              </a:lnSpc>
              <a:spcBef>
                <a:spcPts val="499"/>
              </a:spcBef>
              <a:buClr>
                <a:srgbClr val="000000"/>
              </a:buClr>
              <a:buFont typeface="Arial"/>
              <a:buChar char="•"/>
            </a:pPr>
            <a:r>
              <a:rPr b="0" lang="nl-NL" sz="2000" spc="-1" strike="noStrike">
                <a:solidFill>
                  <a:schemeClr val="dk1"/>
                </a:solidFill>
                <a:latin typeface="Calibri"/>
              </a:rPr>
              <a:t>Derde niveau</a:t>
            </a:r>
            <a:endParaRPr b="0" lang="en-US" sz="2000" spc="-1" strike="noStrike">
              <a:solidFill>
                <a:schemeClr val="dk1"/>
              </a:solidFill>
              <a:latin typeface="Calibri"/>
            </a:endParaRPr>
          </a:p>
          <a:p>
            <a:pPr lvl="3" marL="16002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Vierde niveau</a:t>
            </a:r>
            <a:endParaRPr b="0" lang="en-US" sz="1800" spc="-1" strike="noStrike">
              <a:solidFill>
                <a:schemeClr val="dk1"/>
              </a:solidFill>
              <a:latin typeface="Calibri"/>
            </a:endParaRPr>
          </a:p>
          <a:p>
            <a:pPr lvl="4" marL="20574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Vijfde niveau</a:t>
            </a:r>
            <a:endParaRPr b="0" lang="en-US" sz="1800" spc="-1" strike="noStrike">
              <a:solidFill>
                <a:schemeClr val="dk1"/>
              </a:solidFill>
              <a:latin typeface="Calibri"/>
            </a:endParaRPr>
          </a:p>
        </p:txBody>
      </p:sp>
      <p:sp>
        <p:nvSpPr>
          <p:cNvPr id="10" name="PlaceHolder 3"/>
          <p:cNvSpPr>
            <a:spLocks noGrp="1"/>
          </p:cNvSpPr>
          <p:nvPr>
            <p:ph type="dt" idx="4"/>
          </p:nvPr>
        </p:nvSpPr>
        <p:spPr>
          <a:xfrm>
            <a:off x="838080" y="6356520"/>
            <a:ext cx="2742840" cy="364680"/>
          </a:xfrm>
          <a:prstGeom prst="rect">
            <a:avLst/>
          </a:prstGeom>
          <a:noFill/>
          <a:ln w="0">
            <a:noFill/>
          </a:ln>
        </p:spPr>
        <p:txBody>
          <a:bodyPr lIns="91440" rIns="91440" tIns="45720" bIns="45720" anchor="ctr">
            <a:noAutofit/>
          </a:bodyPr>
          <a:lstStyle>
            <a:lvl1pPr indent="0" defTabSz="457200">
              <a:lnSpc>
                <a:spcPct val="100000"/>
              </a:lnSpc>
              <a:buNone/>
              <a:defRPr b="0" lang="en-US" sz="1200" spc="-1" strike="noStrike">
                <a:solidFill>
                  <a:schemeClr val="dk1">
                    <a:tint val="75000"/>
                  </a:schemeClr>
                </a:solidFill>
                <a:latin typeface="Calibri"/>
              </a:defRPr>
            </a:lvl1pPr>
          </a:lstStyle>
          <a:p>
            <a:pPr indent="0" defTabSz="457200">
              <a:lnSpc>
                <a:spcPct val="100000"/>
              </a:lnSpc>
              <a:buNone/>
            </a:pPr>
            <a:r>
              <a:rPr b="0" lang="en-US" sz="1200" spc="-1" strike="noStrike">
                <a:solidFill>
                  <a:schemeClr val="dk1">
                    <a:tint val="75000"/>
                  </a:schemeClr>
                </a:solidFill>
                <a:latin typeface="Calibri"/>
              </a:rPr>
              <a:t>&lt;datum/tijd&gt;</a:t>
            </a:r>
            <a:endParaRPr b="0" lang="nl-NL" sz="1200" spc="-1" strike="noStrike">
              <a:solidFill>
                <a:srgbClr val="000000"/>
              </a:solidFill>
              <a:latin typeface="Calibri"/>
            </a:endParaRPr>
          </a:p>
        </p:txBody>
      </p:sp>
      <p:sp>
        <p:nvSpPr>
          <p:cNvPr id="11" name="PlaceHolder 4"/>
          <p:cNvSpPr>
            <a:spLocks noGrp="1"/>
          </p:cNvSpPr>
          <p:nvPr>
            <p:ph type="ftr" idx="5"/>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nl-NL" sz="1400" spc="-1" strike="noStrike">
                <a:solidFill>
                  <a:srgbClr val="000000"/>
                </a:solidFill>
                <a:latin typeface="Calibri"/>
              </a:defRPr>
            </a:lvl1pPr>
          </a:lstStyle>
          <a:p>
            <a:pPr indent="0" algn="ctr">
              <a:buNone/>
            </a:pPr>
            <a:r>
              <a:rPr b="0" lang="nl-NL" sz="1400" spc="-1" strike="noStrike">
                <a:solidFill>
                  <a:srgbClr val="000000"/>
                </a:solidFill>
                <a:latin typeface="Calibri"/>
              </a:rPr>
              <a:t>&lt;voettekst&gt;</a:t>
            </a:r>
            <a:endParaRPr b="0" lang="nl-NL" sz="1400" spc="-1" strike="noStrike">
              <a:solidFill>
                <a:srgbClr val="000000"/>
              </a:solidFill>
              <a:latin typeface="Calibri"/>
            </a:endParaRPr>
          </a:p>
        </p:txBody>
      </p:sp>
      <p:sp>
        <p:nvSpPr>
          <p:cNvPr id="12" name="PlaceHolder 5"/>
          <p:cNvSpPr>
            <a:spLocks noGrp="1"/>
          </p:cNvSpPr>
          <p:nvPr>
            <p:ph type="sldNum" idx="6"/>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72B8F795-0E85-4E97-AADA-FE8DF16A4E20}"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51" r:id="rId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3" name="Afbeelding 6" descr=""/>
          <p:cNvPicPr/>
          <p:nvPr/>
        </p:nvPicPr>
        <p:blipFill>
          <a:blip r:embed="rId2"/>
          <a:stretch/>
        </p:blipFill>
        <p:spPr>
          <a:xfrm>
            <a:off x="9999720" y="6227640"/>
            <a:ext cx="1359000" cy="588600"/>
          </a:xfrm>
          <a:prstGeom prst="rect">
            <a:avLst/>
          </a:prstGeom>
          <a:ln w="0">
            <a:noFill/>
          </a:ln>
        </p:spPr>
      </p:pic>
      <p:sp>
        <p:nvSpPr>
          <p:cNvPr id="14" name="PlaceHolder 1"/>
          <p:cNvSpPr>
            <a:spLocks noGrp="1"/>
          </p:cNvSpPr>
          <p:nvPr>
            <p:ph type="title"/>
          </p:nvPr>
        </p:nvSpPr>
        <p:spPr>
          <a:xfrm>
            <a:off x="8724960" y="365040"/>
            <a:ext cx="2628720" cy="5811480"/>
          </a:xfrm>
          <a:prstGeom prst="rect">
            <a:avLst/>
          </a:prstGeom>
          <a:noFill/>
          <a:ln w="0">
            <a:noFill/>
          </a:ln>
        </p:spPr>
        <p:txBody>
          <a:bodyPr lIns="91440" rIns="91440" tIns="45720" bIns="45720" anchor="ctr" vert="eaVert">
            <a:noAutofit/>
          </a:bodyPr>
          <a:p>
            <a:pPr indent="0" defTabSz="914400">
              <a:lnSpc>
                <a:spcPct val="90000"/>
              </a:lnSpc>
              <a:buNone/>
            </a:pPr>
            <a:r>
              <a:rPr b="0" lang="nl-NL" sz="4400" spc="-1" strike="noStrike">
                <a:solidFill>
                  <a:schemeClr val="dk1"/>
                </a:solidFill>
                <a:latin typeface="Calibri Light"/>
              </a:rPr>
              <a:t>Klik om stijl te bewerken</a:t>
            </a:r>
            <a:endParaRPr b="0" lang="en-US" sz="4400" spc="-1" strike="noStrike">
              <a:solidFill>
                <a:schemeClr val="dk1"/>
              </a:solidFill>
              <a:latin typeface="Calibri"/>
            </a:endParaRPr>
          </a:p>
        </p:txBody>
      </p:sp>
      <p:sp>
        <p:nvSpPr>
          <p:cNvPr id="15" name="PlaceHolder 2"/>
          <p:cNvSpPr>
            <a:spLocks noGrp="1"/>
          </p:cNvSpPr>
          <p:nvPr>
            <p:ph type="body"/>
          </p:nvPr>
        </p:nvSpPr>
        <p:spPr>
          <a:xfrm>
            <a:off x="838080" y="365040"/>
            <a:ext cx="7733880" cy="581148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nl-NL" sz="2800" spc="-1" strike="noStrike">
                <a:solidFill>
                  <a:schemeClr val="dk1"/>
                </a:solidFill>
                <a:latin typeface="Calibri"/>
              </a:rPr>
              <a:t>Klikken om de tekststijl van het model te bewerken</a:t>
            </a:r>
            <a:endParaRPr b="0" lang="en-US" sz="2800" spc="-1" strike="noStrike">
              <a:solidFill>
                <a:schemeClr val="dk1"/>
              </a:solidFill>
              <a:latin typeface="Calibri"/>
            </a:endParaRPr>
          </a:p>
          <a:p>
            <a:pPr lvl="1" marL="685800" indent="-228600" defTabSz="914400">
              <a:lnSpc>
                <a:spcPct val="90000"/>
              </a:lnSpc>
              <a:spcBef>
                <a:spcPts val="499"/>
              </a:spcBef>
              <a:buClr>
                <a:srgbClr val="000000"/>
              </a:buClr>
              <a:buFont typeface="Arial"/>
              <a:buChar char="•"/>
            </a:pPr>
            <a:r>
              <a:rPr b="0" lang="nl-NL" sz="2400" spc="-1" strike="noStrike">
                <a:solidFill>
                  <a:schemeClr val="dk1"/>
                </a:solidFill>
                <a:latin typeface="Calibri"/>
              </a:rPr>
              <a:t>Tweede niveau</a:t>
            </a:r>
            <a:endParaRPr b="0" lang="en-US" sz="2400" spc="-1" strike="noStrike">
              <a:solidFill>
                <a:schemeClr val="dk1"/>
              </a:solidFill>
              <a:latin typeface="Calibri"/>
            </a:endParaRPr>
          </a:p>
          <a:p>
            <a:pPr lvl="2" marL="1143000" indent="-228600" defTabSz="914400">
              <a:lnSpc>
                <a:spcPct val="90000"/>
              </a:lnSpc>
              <a:spcBef>
                <a:spcPts val="499"/>
              </a:spcBef>
              <a:buClr>
                <a:srgbClr val="000000"/>
              </a:buClr>
              <a:buFont typeface="Arial"/>
              <a:buChar char="•"/>
            </a:pPr>
            <a:r>
              <a:rPr b="0" lang="nl-NL" sz="2000" spc="-1" strike="noStrike">
                <a:solidFill>
                  <a:schemeClr val="dk1"/>
                </a:solidFill>
                <a:latin typeface="Calibri"/>
              </a:rPr>
              <a:t>Derde niveau</a:t>
            </a:r>
            <a:endParaRPr b="0" lang="en-US" sz="2000" spc="-1" strike="noStrike">
              <a:solidFill>
                <a:schemeClr val="dk1"/>
              </a:solidFill>
              <a:latin typeface="Calibri"/>
            </a:endParaRPr>
          </a:p>
          <a:p>
            <a:pPr lvl="3" marL="16002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Vierde niveau</a:t>
            </a:r>
            <a:endParaRPr b="0" lang="en-US" sz="1800" spc="-1" strike="noStrike">
              <a:solidFill>
                <a:schemeClr val="dk1"/>
              </a:solidFill>
              <a:latin typeface="Calibri"/>
            </a:endParaRPr>
          </a:p>
          <a:p>
            <a:pPr lvl="4" marL="20574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Vijfde niveau</a:t>
            </a:r>
            <a:endParaRPr b="0" lang="en-US" sz="1800" spc="-1" strike="noStrike">
              <a:solidFill>
                <a:schemeClr val="dk1"/>
              </a:solidFill>
              <a:latin typeface="Calibri"/>
            </a:endParaRPr>
          </a:p>
        </p:txBody>
      </p:sp>
      <p:sp>
        <p:nvSpPr>
          <p:cNvPr id="16" name="PlaceHolder 3"/>
          <p:cNvSpPr>
            <a:spLocks noGrp="1"/>
          </p:cNvSpPr>
          <p:nvPr>
            <p:ph type="dt" idx="7"/>
          </p:nvPr>
        </p:nvSpPr>
        <p:spPr>
          <a:xfrm>
            <a:off x="838080" y="6356520"/>
            <a:ext cx="2742840" cy="364680"/>
          </a:xfrm>
          <a:prstGeom prst="rect">
            <a:avLst/>
          </a:prstGeom>
          <a:noFill/>
          <a:ln w="0">
            <a:noFill/>
          </a:ln>
        </p:spPr>
        <p:txBody>
          <a:bodyPr lIns="91440" rIns="91440" tIns="45720" bIns="45720" anchor="ctr">
            <a:noAutofit/>
          </a:bodyPr>
          <a:lstStyle>
            <a:lvl1pPr indent="0" defTabSz="457200">
              <a:lnSpc>
                <a:spcPct val="100000"/>
              </a:lnSpc>
              <a:buNone/>
              <a:defRPr b="0" lang="en-US" sz="1200" spc="-1" strike="noStrike">
                <a:solidFill>
                  <a:schemeClr val="dk1">
                    <a:tint val="75000"/>
                  </a:schemeClr>
                </a:solidFill>
                <a:latin typeface="Calibri"/>
              </a:defRPr>
            </a:lvl1pPr>
          </a:lstStyle>
          <a:p>
            <a:pPr indent="0" defTabSz="457200">
              <a:lnSpc>
                <a:spcPct val="100000"/>
              </a:lnSpc>
              <a:buNone/>
            </a:pPr>
            <a:r>
              <a:rPr b="0" lang="en-US" sz="1200" spc="-1" strike="noStrike">
                <a:solidFill>
                  <a:schemeClr val="dk1">
                    <a:tint val="75000"/>
                  </a:schemeClr>
                </a:solidFill>
                <a:latin typeface="Calibri"/>
              </a:rPr>
              <a:t>&lt;datum/tijd&gt;</a:t>
            </a:r>
            <a:endParaRPr b="0" lang="nl-NL" sz="1200" spc="-1" strike="noStrike">
              <a:solidFill>
                <a:srgbClr val="000000"/>
              </a:solidFill>
              <a:latin typeface="Calibri"/>
            </a:endParaRPr>
          </a:p>
        </p:txBody>
      </p:sp>
      <p:sp>
        <p:nvSpPr>
          <p:cNvPr id="17" name="PlaceHolder 4"/>
          <p:cNvSpPr>
            <a:spLocks noGrp="1"/>
          </p:cNvSpPr>
          <p:nvPr>
            <p:ph type="ftr" idx="8"/>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nl-NL" sz="1400" spc="-1" strike="noStrike">
                <a:solidFill>
                  <a:srgbClr val="000000"/>
                </a:solidFill>
                <a:latin typeface="Calibri"/>
              </a:defRPr>
            </a:lvl1pPr>
          </a:lstStyle>
          <a:p>
            <a:pPr indent="0" algn="ctr">
              <a:buNone/>
            </a:pPr>
            <a:r>
              <a:rPr b="0" lang="nl-NL" sz="1400" spc="-1" strike="noStrike">
                <a:solidFill>
                  <a:srgbClr val="000000"/>
                </a:solidFill>
                <a:latin typeface="Calibri"/>
              </a:rPr>
              <a:t>&lt;voettekst&gt;</a:t>
            </a:r>
            <a:endParaRPr b="0" lang="nl-NL" sz="1400" spc="-1" strike="noStrike">
              <a:solidFill>
                <a:srgbClr val="000000"/>
              </a:solidFill>
              <a:latin typeface="Calibri"/>
            </a:endParaRPr>
          </a:p>
        </p:txBody>
      </p:sp>
      <p:sp>
        <p:nvSpPr>
          <p:cNvPr id="18" name="PlaceHolder 5"/>
          <p:cNvSpPr>
            <a:spLocks noGrp="1"/>
          </p:cNvSpPr>
          <p:nvPr>
            <p:ph type="sldNum" idx="9"/>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0E58A73F-F986-4322-A9D1-C3C703038EEC}"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53" r:id="rId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9" name="Afbeelding 6" descr=""/>
          <p:cNvPicPr/>
          <p:nvPr/>
        </p:nvPicPr>
        <p:blipFill>
          <a:blip r:embed="rId2"/>
          <a:stretch/>
        </p:blipFill>
        <p:spPr>
          <a:xfrm>
            <a:off x="9999720" y="6227640"/>
            <a:ext cx="1359000" cy="588600"/>
          </a:xfrm>
          <a:prstGeom prst="rect">
            <a:avLst/>
          </a:prstGeom>
          <a:ln w="0">
            <a:noFill/>
          </a:ln>
        </p:spPr>
      </p:pic>
      <p:sp>
        <p:nvSpPr>
          <p:cNvPr id="20"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b">
            <a:normAutofit/>
          </a:bodyPr>
          <a:p>
            <a:pPr indent="0" defTabSz="914400">
              <a:lnSpc>
                <a:spcPct val="90000"/>
              </a:lnSpc>
              <a:buNone/>
            </a:pPr>
            <a:r>
              <a:rPr b="0" lang="nl-NL" sz="3200" spc="-1" strike="noStrike">
                <a:solidFill>
                  <a:schemeClr val="dk2"/>
                </a:solidFill>
                <a:latin typeface="Calibri Light"/>
              </a:rPr>
              <a:t>ONDERWERP / titel</a:t>
            </a:r>
            <a:endParaRPr b="0" lang="en-US" sz="3200" spc="-1" strike="noStrike">
              <a:solidFill>
                <a:schemeClr val="dk1"/>
              </a:solidFill>
              <a:latin typeface="Calibri"/>
            </a:endParaRPr>
          </a:p>
        </p:txBody>
      </p:sp>
      <p:sp>
        <p:nvSpPr>
          <p:cNvPr id="21" name="PlaceHolder 2"/>
          <p:cNvSpPr>
            <a:spLocks noGrp="1"/>
          </p:cNvSpPr>
          <p:nvPr>
            <p:ph type="body"/>
          </p:nvPr>
        </p:nvSpPr>
        <p:spPr>
          <a:xfrm>
            <a:off x="838080" y="1925640"/>
            <a:ext cx="5257440" cy="42476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nl-NL" sz="2800" spc="-1" strike="noStrike">
                <a:solidFill>
                  <a:schemeClr val="dk1"/>
                </a:solidFill>
                <a:latin typeface="Calibri"/>
              </a:rPr>
              <a:t>Klikken om de tekststijl van het model te bewerken</a:t>
            </a:r>
            <a:endParaRPr b="0" lang="en-US" sz="2800" spc="-1" strike="noStrike">
              <a:solidFill>
                <a:schemeClr val="dk1"/>
              </a:solidFill>
              <a:latin typeface="Calibri"/>
            </a:endParaRPr>
          </a:p>
          <a:p>
            <a:pPr lvl="1" marL="685800" indent="-228600" defTabSz="914400">
              <a:lnSpc>
                <a:spcPct val="90000"/>
              </a:lnSpc>
              <a:spcBef>
                <a:spcPts val="499"/>
              </a:spcBef>
              <a:buClr>
                <a:srgbClr val="000000"/>
              </a:buClr>
              <a:buFont typeface="Arial"/>
              <a:buChar char="•"/>
            </a:pPr>
            <a:r>
              <a:rPr b="0" lang="nl-NL" sz="2400" spc="-1" strike="noStrike">
                <a:solidFill>
                  <a:schemeClr val="dk1"/>
                </a:solidFill>
                <a:latin typeface="Calibri"/>
              </a:rPr>
              <a:t>Tweede niveau</a:t>
            </a:r>
            <a:endParaRPr b="0" lang="en-US" sz="2400" spc="-1" strike="noStrike">
              <a:solidFill>
                <a:schemeClr val="dk1"/>
              </a:solidFill>
              <a:latin typeface="Calibri"/>
            </a:endParaRPr>
          </a:p>
          <a:p>
            <a:pPr lvl="2" marL="1143000" indent="-228600" defTabSz="914400">
              <a:lnSpc>
                <a:spcPct val="90000"/>
              </a:lnSpc>
              <a:spcBef>
                <a:spcPts val="499"/>
              </a:spcBef>
              <a:buClr>
                <a:srgbClr val="000000"/>
              </a:buClr>
              <a:buFont typeface="Arial"/>
              <a:buChar char="•"/>
            </a:pPr>
            <a:r>
              <a:rPr b="0" lang="nl-NL" sz="2000" spc="-1" strike="noStrike">
                <a:solidFill>
                  <a:schemeClr val="dk1"/>
                </a:solidFill>
                <a:latin typeface="Calibri"/>
              </a:rPr>
              <a:t>Derde niveau</a:t>
            </a:r>
            <a:endParaRPr b="0" lang="en-US" sz="2000" spc="-1" strike="noStrike">
              <a:solidFill>
                <a:schemeClr val="dk1"/>
              </a:solidFill>
              <a:latin typeface="Calibri"/>
            </a:endParaRPr>
          </a:p>
          <a:p>
            <a:pPr lvl="3" marL="16002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Vierde niveau</a:t>
            </a:r>
            <a:endParaRPr b="0" lang="en-US" sz="1800" spc="-1" strike="noStrike">
              <a:solidFill>
                <a:schemeClr val="dk1"/>
              </a:solidFill>
              <a:latin typeface="Calibri"/>
            </a:endParaRPr>
          </a:p>
          <a:p>
            <a:pPr lvl="4" marL="20574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Vijfde niveau</a:t>
            </a:r>
            <a:endParaRPr b="0" lang="en-US" sz="1800" spc="-1" strike="noStrike">
              <a:solidFill>
                <a:schemeClr val="dk1"/>
              </a:solidFill>
              <a:latin typeface="Calibri"/>
            </a:endParaRPr>
          </a:p>
        </p:txBody>
      </p:sp>
      <p:sp>
        <p:nvSpPr>
          <p:cNvPr id="22" name="PlaceHolder 3"/>
          <p:cNvSpPr>
            <a:spLocks noGrp="1"/>
          </p:cNvSpPr>
          <p:nvPr>
            <p:ph type="sldNum" idx="10"/>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ED86DFDC-D22A-411E-9AB1-DE9F025EFCFB}"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55" r:id="rId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3" name="Afbeelding 6" descr=""/>
          <p:cNvPicPr/>
          <p:nvPr/>
        </p:nvPicPr>
        <p:blipFill>
          <a:blip r:embed="rId2"/>
          <a:stretch/>
        </p:blipFill>
        <p:spPr>
          <a:xfrm>
            <a:off x="9999720" y="6227640"/>
            <a:ext cx="1359000" cy="588600"/>
          </a:xfrm>
          <a:prstGeom prst="rect">
            <a:avLst/>
          </a:prstGeom>
          <a:ln w="0">
            <a:noFill/>
          </a:ln>
        </p:spPr>
      </p:pic>
      <p:sp>
        <p:nvSpPr>
          <p:cNvPr id="24"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b">
            <a:normAutofit/>
          </a:bodyPr>
          <a:p>
            <a:pPr indent="0" defTabSz="914400">
              <a:lnSpc>
                <a:spcPct val="90000"/>
              </a:lnSpc>
              <a:buNone/>
            </a:pPr>
            <a:r>
              <a:rPr b="0" lang="nl-NL" sz="3200" spc="-1" strike="noStrike">
                <a:solidFill>
                  <a:schemeClr val="dk2"/>
                </a:solidFill>
                <a:latin typeface="Calibri Light"/>
              </a:rPr>
              <a:t>ONDERWERP / titel</a:t>
            </a:r>
            <a:endParaRPr b="0" lang="en-US" sz="3200" spc="-1" strike="noStrike">
              <a:solidFill>
                <a:schemeClr val="dk1"/>
              </a:solidFill>
              <a:latin typeface="Calibri"/>
            </a:endParaRPr>
          </a:p>
        </p:txBody>
      </p:sp>
      <p:sp>
        <p:nvSpPr>
          <p:cNvPr id="25" name="PlaceHolder 2"/>
          <p:cNvSpPr>
            <a:spLocks noGrp="1"/>
          </p:cNvSpPr>
          <p:nvPr>
            <p:ph type="body"/>
          </p:nvPr>
        </p:nvSpPr>
        <p:spPr>
          <a:xfrm>
            <a:off x="838080" y="1925640"/>
            <a:ext cx="10515240" cy="42476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nl-NL" sz="2800" spc="-1" strike="noStrike">
                <a:solidFill>
                  <a:schemeClr val="dk1"/>
                </a:solidFill>
                <a:latin typeface="Calibri"/>
              </a:rPr>
              <a:t>Klikken om de tekststijl van het model te bewerken</a:t>
            </a:r>
            <a:endParaRPr b="0" lang="en-US" sz="2800" spc="-1" strike="noStrike">
              <a:solidFill>
                <a:schemeClr val="dk1"/>
              </a:solidFill>
              <a:latin typeface="Calibri"/>
            </a:endParaRPr>
          </a:p>
          <a:p>
            <a:pPr lvl="1" marL="685800" indent="-228600" defTabSz="914400">
              <a:lnSpc>
                <a:spcPct val="90000"/>
              </a:lnSpc>
              <a:spcBef>
                <a:spcPts val="499"/>
              </a:spcBef>
              <a:buClr>
                <a:srgbClr val="000000"/>
              </a:buClr>
              <a:buFont typeface="Arial"/>
              <a:buChar char="•"/>
            </a:pPr>
            <a:r>
              <a:rPr b="0" lang="nl-NL" sz="2400" spc="-1" strike="noStrike">
                <a:solidFill>
                  <a:schemeClr val="dk1"/>
                </a:solidFill>
                <a:latin typeface="Calibri"/>
              </a:rPr>
              <a:t>Tweede niveau</a:t>
            </a:r>
            <a:endParaRPr b="0" lang="en-US" sz="2400" spc="-1" strike="noStrike">
              <a:solidFill>
                <a:schemeClr val="dk1"/>
              </a:solidFill>
              <a:latin typeface="Calibri"/>
            </a:endParaRPr>
          </a:p>
          <a:p>
            <a:pPr lvl="2" marL="1143000" indent="-228600" defTabSz="914400">
              <a:lnSpc>
                <a:spcPct val="90000"/>
              </a:lnSpc>
              <a:spcBef>
                <a:spcPts val="499"/>
              </a:spcBef>
              <a:buClr>
                <a:srgbClr val="000000"/>
              </a:buClr>
              <a:buFont typeface="Arial"/>
              <a:buChar char="•"/>
            </a:pPr>
            <a:r>
              <a:rPr b="0" lang="nl-NL" sz="2000" spc="-1" strike="noStrike">
                <a:solidFill>
                  <a:schemeClr val="dk1"/>
                </a:solidFill>
                <a:latin typeface="Calibri"/>
              </a:rPr>
              <a:t>Derde niveau</a:t>
            </a:r>
            <a:endParaRPr b="0" lang="en-US" sz="2000" spc="-1" strike="noStrike">
              <a:solidFill>
                <a:schemeClr val="dk1"/>
              </a:solidFill>
              <a:latin typeface="Calibri"/>
            </a:endParaRPr>
          </a:p>
          <a:p>
            <a:pPr lvl="3" marL="16002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Vierde niveau</a:t>
            </a:r>
            <a:endParaRPr b="0" lang="en-US" sz="1800" spc="-1" strike="noStrike">
              <a:solidFill>
                <a:schemeClr val="dk1"/>
              </a:solidFill>
              <a:latin typeface="Calibri"/>
            </a:endParaRPr>
          </a:p>
          <a:p>
            <a:pPr lvl="4" marL="20574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Vijfde niveau</a:t>
            </a:r>
            <a:endParaRPr b="0" lang="en-US" sz="1800" spc="-1" strike="noStrike">
              <a:solidFill>
                <a:schemeClr val="dk1"/>
              </a:solidFill>
              <a:latin typeface="Calibri"/>
            </a:endParaRPr>
          </a:p>
        </p:txBody>
      </p:sp>
      <p:sp>
        <p:nvSpPr>
          <p:cNvPr id="26" name="PlaceHolder 3"/>
          <p:cNvSpPr>
            <a:spLocks noGrp="1"/>
          </p:cNvSpPr>
          <p:nvPr>
            <p:ph type="sldNum" idx="11"/>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F3E094BC-FE2C-4E43-8286-52DEFB757326}"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57" r:id="rId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7" name="Afbeelding 6" descr=""/>
          <p:cNvPicPr/>
          <p:nvPr/>
        </p:nvPicPr>
        <p:blipFill>
          <a:blip r:embed="rId2"/>
          <a:stretch/>
        </p:blipFill>
        <p:spPr>
          <a:xfrm>
            <a:off x="9999720" y="6227640"/>
            <a:ext cx="1359000" cy="588600"/>
          </a:xfrm>
          <a:prstGeom prst="rect">
            <a:avLst/>
          </a:prstGeom>
          <a:ln w="0">
            <a:noFill/>
          </a:ln>
        </p:spPr>
      </p:pic>
      <p:pic>
        <p:nvPicPr>
          <p:cNvPr id="28" name="Afbeelding 2" descr=""/>
          <p:cNvPicPr/>
          <p:nvPr/>
        </p:nvPicPr>
        <p:blipFill>
          <a:blip r:embed="rId3"/>
          <a:stretch/>
        </p:blipFill>
        <p:spPr>
          <a:xfrm>
            <a:off x="4092120" y="1053720"/>
            <a:ext cx="5635080" cy="3580920"/>
          </a:xfrm>
          <a:prstGeom prst="rect">
            <a:avLst/>
          </a:prstGeom>
          <a:ln w="0">
            <a:noFill/>
          </a:ln>
        </p:spPr>
      </p:pic>
      <p:sp>
        <p:nvSpPr>
          <p:cNvPr id="29" name="PlaceHolder 1"/>
          <p:cNvSpPr>
            <a:spLocks noGrp="1"/>
          </p:cNvSpPr>
          <p:nvPr>
            <p:ph type="body"/>
          </p:nvPr>
        </p:nvSpPr>
        <p:spPr>
          <a:xfrm>
            <a:off x="888840" y="4764240"/>
            <a:ext cx="10413720" cy="804600"/>
          </a:xfrm>
          <a:prstGeom prst="rect">
            <a:avLst/>
          </a:prstGeom>
          <a:noFill/>
          <a:ln w="0">
            <a:noFill/>
          </a:ln>
        </p:spPr>
        <p:txBody>
          <a:bodyPr lIns="91440" rIns="91440" tIns="45720" bIns="45720" anchor="ctr">
            <a:normAutofit/>
          </a:bodyPr>
          <a:p>
            <a:pPr indent="0" defTabSz="914400">
              <a:lnSpc>
                <a:spcPct val="90000"/>
              </a:lnSpc>
              <a:spcBef>
                <a:spcPts val="1001"/>
              </a:spcBef>
              <a:buNone/>
              <a:tabLst>
                <a:tab algn="l" pos="0"/>
              </a:tabLst>
            </a:pPr>
            <a:r>
              <a:rPr b="0" lang="nl-NL" sz="3450" spc="-1" strike="noStrike">
                <a:solidFill>
                  <a:schemeClr val="dk1"/>
                </a:solidFill>
                <a:latin typeface="Avenir Next Condensed"/>
              </a:rPr>
              <a:t>VOORBEELD VAN EEN ONDERTITEL</a:t>
            </a:r>
            <a:endParaRPr b="0" lang="en-US" sz="3450" spc="-1" strike="noStrike">
              <a:solidFill>
                <a:schemeClr val="dk1"/>
              </a:solidFill>
              <a:latin typeface="Calibri"/>
            </a:endParaRPr>
          </a:p>
        </p:txBody>
      </p:sp>
      <p:sp>
        <p:nvSpPr>
          <p:cNvPr id="30" name="PlaceHolder 2"/>
          <p:cNvSpPr>
            <a:spLocks noGrp="1"/>
          </p:cNvSpPr>
          <p:nvPr>
            <p:ph type="body"/>
          </p:nvPr>
        </p:nvSpPr>
        <p:spPr>
          <a:xfrm>
            <a:off x="900000" y="1212120"/>
            <a:ext cx="10402560" cy="515160"/>
          </a:xfrm>
          <a:prstGeom prst="rect">
            <a:avLst/>
          </a:prstGeom>
          <a:noFill/>
          <a:ln w="0">
            <a:noFill/>
          </a:ln>
        </p:spPr>
        <p:txBody>
          <a:bodyPr lIns="91440" rIns="91440" tIns="45720" bIns="45720" anchor="b">
            <a:noAutofit/>
          </a:bodyPr>
          <a:p>
            <a:pPr indent="0" defTabSz="457200">
              <a:lnSpc>
                <a:spcPct val="90000"/>
              </a:lnSpc>
              <a:spcBef>
                <a:spcPts val="1001"/>
              </a:spcBef>
              <a:buNone/>
              <a:tabLst>
                <a:tab algn="l" pos="0"/>
              </a:tabLst>
            </a:pPr>
            <a:r>
              <a:rPr b="0" lang="nl-NL" sz="2600" spc="-1" strike="noStrike">
                <a:solidFill>
                  <a:srgbClr val="e50856"/>
                </a:solidFill>
                <a:latin typeface="Avenir Next Condensed"/>
                <a:ea typeface="Avenir Next Condensed"/>
              </a:rPr>
              <a:t>NAAM OPLEIDING/FACULTEIT</a:t>
            </a:r>
            <a:endParaRPr b="0" lang="en-US" sz="2600" spc="-1" strike="noStrike">
              <a:solidFill>
                <a:schemeClr val="dk1"/>
              </a:solidFill>
              <a:latin typeface="Calibri"/>
            </a:endParaRPr>
          </a:p>
        </p:txBody>
      </p:sp>
      <p:sp>
        <p:nvSpPr>
          <p:cNvPr id="31" name="PlaceHolder 3"/>
          <p:cNvSpPr>
            <a:spLocks noGrp="1"/>
          </p:cNvSpPr>
          <p:nvPr>
            <p:ph type="body"/>
          </p:nvPr>
        </p:nvSpPr>
        <p:spPr>
          <a:xfrm>
            <a:off x="900000" y="1947240"/>
            <a:ext cx="10413720" cy="2599200"/>
          </a:xfrm>
          <a:prstGeom prst="rect">
            <a:avLst/>
          </a:prstGeom>
          <a:noFill/>
          <a:ln w="0">
            <a:noFill/>
          </a:ln>
        </p:spPr>
        <p:txBody>
          <a:bodyPr lIns="91440" rIns="91440" tIns="45720" bIns="45720" anchor="t">
            <a:normAutofit/>
          </a:bodyPr>
          <a:p>
            <a:pPr marL="65880" indent="0" defTabSz="914400">
              <a:lnSpc>
                <a:spcPct val="90000"/>
              </a:lnSpc>
              <a:spcBef>
                <a:spcPts val="1001"/>
              </a:spcBef>
              <a:buNone/>
              <a:tabLst>
                <a:tab algn="l" pos="0"/>
              </a:tabLst>
            </a:pPr>
            <a:r>
              <a:rPr b="1" lang="nl-NL" sz="6950" spc="-1" strike="noStrike">
                <a:solidFill>
                  <a:schemeClr val="dk1"/>
                </a:solidFill>
                <a:latin typeface="Avenir Next Condensed"/>
              </a:rPr>
              <a:t>VOORBEELD VAN</a:t>
            </a:r>
            <a:br>
              <a:rPr sz="6950"/>
            </a:br>
            <a:r>
              <a:rPr b="1" lang="nl-NL" sz="6950" spc="-1" strike="noStrike">
                <a:solidFill>
                  <a:schemeClr val="dk1"/>
                </a:solidFill>
                <a:latin typeface="Avenir Next Condensed"/>
              </a:rPr>
              <a:t>EEN TITEL_</a:t>
            </a:r>
            <a:endParaRPr b="0" lang="en-US" sz="6950" spc="-1" strike="noStrike">
              <a:solidFill>
                <a:schemeClr val="dk1"/>
              </a:solidFill>
              <a:latin typeface="Calibri"/>
            </a:endParaRPr>
          </a:p>
        </p:txBody>
      </p:sp>
      <p:sp>
        <p:nvSpPr>
          <p:cNvPr id="32"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en-US" sz="1800" spc="-1" strike="noStrike">
                <a:solidFill>
                  <a:schemeClr val="dk1"/>
                </a:solidFill>
                <a:latin typeface="Calibri"/>
              </a:rPr>
              <a:t>Klik om de opmaak van de titeltekst te bewerken</a:t>
            </a:r>
            <a:endParaRPr b="0" lang="en-US" sz="1800" spc="-1" strike="noStrike">
              <a:solidFill>
                <a:schemeClr val="dk1"/>
              </a:solidFill>
              <a:latin typeface="Calibri"/>
            </a:endParaRPr>
          </a:p>
        </p:txBody>
      </p:sp>
    </p:spTree>
  </p:cSld>
  <p:clrMap bg1="lt1" bg2="lt2" tx1="dk1" tx2="dk2" accent1="accent1" accent2="accent2" accent3="accent3" accent4="accent4" accent5="accent5" accent6="accent6" hlink="hlink" folHlink="folHlink"/>
  <p:sldLayoutIdLst>
    <p:sldLayoutId id="2147483659" r:id="rId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3" name="Afbeelding 6" descr=""/>
          <p:cNvPicPr/>
          <p:nvPr/>
        </p:nvPicPr>
        <p:blipFill>
          <a:blip r:embed="rId2"/>
          <a:stretch/>
        </p:blipFill>
        <p:spPr>
          <a:xfrm>
            <a:off x="9999720" y="6227640"/>
            <a:ext cx="1359000" cy="588600"/>
          </a:xfrm>
          <a:prstGeom prst="rect">
            <a:avLst/>
          </a:prstGeom>
          <a:ln w="0">
            <a:noFill/>
          </a:ln>
        </p:spPr>
      </p:pic>
      <p:sp>
        <p:nvSpPr>
          <p:cNvPr id="34"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nl-NL" sz="4400" spc="-1" strike="noStrike">
                <a:solidFill>
                  <a:schemeClr val="dk1"/>
                </a:solidFill>
                <a:latin typeface="Calibri Light"/>
              </a:rPr>
              <a:t>Klik om stijl te bewerken</a:t>
            </a:r>
            <a:endParaRPr b="0" lang="en-US" sz="4400" spc="-1" strike="noStrike">
              <a:solidFill>
                <a:schemeClr val="dk1"/>
              </a:solidFill>
              <a:latin typeface="Calibri"/>
            </a:endParaRPr>
          </a:p>
        </p:txBody>
      </p:sp>
      <p:sp>
        <p:nvSpPr>
          <p:cNvPr id="35"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nl-NL" sz="2800" spc="-1" strike="noStrike">
                <a:solidFill>
                  <a:schemeClr val="dk1"/>
                </a:solidFill>
                <a:latin typeface="Calibri"/>
              </a:rPr>
              <a:t>Klikken om de tekststijl van het model te bewerken</a:t>
            </a:r>
            <a:endParaRPr b="0" lang="en-US" sz="2800" spc="-1" strike="noStrike">
              <a:solidFill>
                <a:schemeClr val="dk1"/>
              </a:solidFill>
              <a:latin typeface="Calibri"/>
            </a:endParaRPr>
          </a:p>
          <a:p>
            <a:pPr lvl="1" marL="685800" indent="-228600" defTabSz="914400">
              <a:lnSpc>
                <a:spcPct val="90000"/>
              </a:lnSpc>
              <a:spcBef>
                <a:spcPts val="499"/>
              </a:spcBef>
              <a:buClr>
                <a:srgbClr val="000000"/>
              </a:buClr>
              <a:buFont typeface="Arial"/>
              <a:buChar char="•"/>
            </a:pPr>
            <a:r>
              <a:rPr b="0" lang="nl-NL" sz="2400" spc="-1" strike="noStrike">
                <a:solidFill>
                  <a:schemeClr val="dk1"/>
                </a:solidFill>
                <a:latin typeface="Calibri"/>
              </a:rPr>
              <a:t>Tweede niveau</a:t>
            </a:r>
            <a:endParaRPr b="0" lang="en-US" sz="2400" spc="-1" strike="noStrike">
              <a:solidFill>
                <a:schemeClr val="dk1"/>
              </a:solidFill>
              <a:latin typeface="Calibri"/>
            </a:endParaRPr>
          </a:p>
          <a:p>
            <a:pPr lvl="2" marL="1143000" indent="-228600" defTabSz="914400">
              <a:lnSpc>
                <a:spcPct val="90000"/>
              </a:lnSpc>
              <a:spcBef>
                <a:spcPts val="499"/>
              </a:spcBef>
              <a:buClr>
                <a:srgbClr val="000000"/>
              </a:buClr>
              <a:buFont typeface="Arial"/>
              <a:buChar char="•"/>
            </a:pPr>
            <a:r>
              <a:rPr b="0" lang="nl-NL" sz="2000" spc="-1" strike="noStrike">
                <a:solidFill>
                  <a:schemeClr val="dk1"/>
                </a:solidFill>
                <a:latin typeface="Calibri"/>
              </a:rPr>
              <a:t>Derde niveau</a:t>
            </a:r>
            <a:endParaRPr b="0" lang="en-US" sz="2000" spc="-1" strike="noStrike">
              <a:solidFill>
                <a:schemeClr val="dk1"/>
              </a:solidFill>
              <a:latin typeface="Calibri"/>
            </a:endParaRPr>
          </a:p>
          <a:p>
            <a:pPr lvl="3" marL="16002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Vierde niveau</a:t>
            </a:r>
            <a:endParaRPr b="0" lang="en-US" sz="1800" spc="-1" strike="noStrike">
              <a:solidFill>
                <a:schemeClr val="dk1"/>
              </a:solidFill>
              <a:latin typeface="Calibri"/>
            </a:endParaRPr>
          </a:p>
          <a:p>
            <a:pPr lvl="4" marL="20574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Vijfde niveau</a:t>
            </a:r>
            <a:endParaRPr b="0" lang="en-US" sz="1800" spc="-1" strike="noStrike">
              <a:solidFill>
                <a:schemeClr val="dk1"/>
              </a:solidFill>
              <a:latin typeface="Calibri"/>
            </a:endParaRPr>
          </a:p>
        </p:txBody>
      </p:sp>
      <p:sp>
        <p:nvSpPr>
          <p:cNvPr id="36" name="PlaceHolder 3"/>
          <p:cNvSpPr>
            <a:spLocks noGrp="1"/>
          </p:cNvSpPr>
          <p:nvPr>
            <p:ph type="dt" idx="12"/>
          </p:nvPr>
        </p:nvSpPr>
        <p:spPr>
          <a:xfrm>
            <a:off x="838080" y="6356520"/>
            <a:ext cx="2742840" cy="364680"/>
          </a:xfrm>
          <a:prstGeom prst="rect">
            <a:avLst/>
          </a:prstGeom>
          <a:noFill/>
          <a:ln w="0">
            <a:noFill/>
          </a:ln>
        </p:spPr>
        <p:txBody>
          <a:bodyPr lIns="91440" rIns="91440" tIns="45720" bIns="45720" anchor="ctr">
            <a:noAutofit/>
          </a:bodyPr>
          <a:lstStyle>
            <a:lvl1pPr indent="0" defTabSz="457200">
              <a:lnSpc>
                <a:spcPct val="100000"/>
              </a:lnSpc>
              <a:buNone/>
              <a:defRPr b="0" lang="en-US" sz="1200" spc="-1" strike="noStrike">
                <a:solidFill>
                  <a:schemeClr val="dk1">
                    <a:tint val="75000"/>
                  </a:schemeClr>
                </a:solidFill>
                <a:latin typeface="Calibri"/>
              </a:defRPr>
            </a:lvl1pPr>
          </a:lstStyle>
          <a:p>
            <a:pPr indent="0" defTabSz="457200">
              <a:lnSpc>
                <a:spcPct val="100000"/>
              </a:lnSpc>
              <a:buNone/>
            </a:pPr>
            <a:r>
              <a:rPr b="0" lang="en-US" sz="1200" spc="-1" strike="noStrike">
                <a:solidFill>
                  <a:schemeClr val="dk1">
                    <a:tint val="75000"/>
                  </a:schemeClr>
                </a:solidFill>
                <a:latin typeface="Calibri"/>
              </a:rPr>
              <a:t>&lt;datum/tijd&gt;</a:t>
            </a:r>
            <a:endParaRPr b="0" lang="nl-NL" sz="1200" spc="-1" strike="noStrike">
              <a:solidFill>
                <a:srgbClr val="000000"/>
              </a:solidFill>
              <a:latin typeface="Calibri"/>
            </a:endParaRPr>
          </a:p>
        </p:txBody>
      </p:sp>
      <p:sp>
        <p:nvSpPr>
          <p:cNvPr id="37" name="PlaceHolder 4"/>
          <p:cNvSpPr>
            <a:spLocks noGrp="1"/>
          </p:cNvSpPr>
          <p:nvPr>
            <p:ph type="ftr" idx="13"/>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nl-NL" sz="1400" spc="-1" strike="noStrike">
                <a:solidFill>
                  <a:srgbClr val="000000"/>
                </a:solidFill>
                <a:latin typeface="Calibri"/>
              </a:defRPr>
            </a:lvl1pPr>
          </a:lstStyle>
          <a:p>
            <a:pPr indent="0" algn="ctr">
              <a:buNone/>
            </a:pPr>
            <a:r>
              <a:rPr b="0" lang="nl-NL" sz="1400" spc="-1" strike="noStrike">
                <a:solidFill>
                  <a:srgbClr val="000000"/>
                </a:solidFill>
                <a:latin typeface="Calibri"/>
              </a:rPr>
              <a:t>&lt;voettekst&gt;</a:t>
            </a:r>
            <a:endParaRPr b="0" lang="nl-NL" sz="1400" spc="-1" strike="noStrike">
              <a:solidFill>
                <a:srgbClr val="000000"/>
              </a:solidFill>
              <a:latin typeface="Calibri"/>
            </a:endParaRPr>
          </a:p>
        </p:txBody>
      </p:sp>
      <p:sp>
        <p:nvSpPr>
          <p:cNvPr id="38" name="PlaceHolder 5"/>
          <p:cNvSpPr>
            <a:spLocks noGrp="1"/>
          </p:cNvSpPr>
          <p:nvPr>
            <p:ph type="sldNum" idx="14"/>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E4A97B87-D744-4033-A9DF-1324B4C908B6}"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1" r:id="rId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1" name="Afbeelding 6" descr=""/>
          <p:cNvPicPr/>
          <p:nvPr/>
        </p:nvPicPr>
        <p:blipFill>
          <a:blip r:embed="rId2"/>
          <a:stretch/>
        </p:blipFill>
        <p:spPr>
          <a:xfrm>
            <a:off x="9999720" y="6227640"/>
            <a:ext cx="1359000" cy="588600"/>
          </a:xfrm>
          <a:prstGeom prst="rect">
            <a:avLst/>
          </a:prstGeom>
          <a:ln w="0">
            <a:noFill/>
          </a:ln>
        </p:spPr>
      </p:pic>
      <p:sp>
        <p:nvSpPr>
          <p:cNvPr id="42" name="PlaceHolder 1"/>
          <p:cNvSpPr>
            <a:spLocks noGrp="1"/>
          </p:cNvSpPr>
          <p:nvPr>
            <p:ph type="title"/>
          </p:nvPr>
        </p:nvSpPr>
        <p:spPr>
          <a:xfrm>
            <a:off x="831960" y="1709640"/>
            <a:ext cx="10515240" cy="2852280"/>
          </a:xfrm>
          <a:prstGeom prst="rect">
            <a:avLst/>
          </a:prstGeom>
          <a:noFill/>
          <a:ln w="0">
            <a:noFill/>
          </a:ln>
        </p:spPr>
        <p:txBody>
          <a:bodyPr lIns="91440" rIns="91440" tIns="45720" bIns="45720" anchor="b">
            <a:noAutofit/>
          </a:bodyPr>
          <a:p>
            <a:pPr indent="0" defTabSz="914400">
              <a:lnSpc>
                <a:spcPct val="90000"/>
              </a:lnSpc>
              <a:buNone/>
            </a:pPr>
            <a:r>
              <a:rPr b="0" lang="nl-NL" sz="6000" spc="-1" strike="noStrike">
                <a:solidFill>
                  <a:schemeClr val="dk1"/>
                </a:solidFill>
                <a:latin typeface="Calibri Light"/>
              </a:rPr>
              <a:t>Klik om stijl te bewerken</a:t>
            </a:r>
            <a:endParaRPr b="0" lang="en-US" sz="6000" spc="-1" strike="noStrike">
              <a:solidFill>
                <a:schemeClr val="dk1"/>
              </a:solidFill>
              <a:latin typeface="Calibri"/>
            </a:endParaRPr>
          </a:p>
        </p:txBody>
      </p:sp>
      <p:sp>
        <p:nvSpPr>
          <p:cNvPr id="43" name="PlaceHolder 2"/>
          <p:cNvSpPr>
            <a:spLocks noGrp="1"/>
          </p:cNvSpPr>
          <p:nvPr>
            <p:ph type="body"/>
          </p:nvPr>
        </p:nvSpPr>
        <p:spPr>
          <a:xfrm>
            <a:off x="831960" y="4589640"/>
            <a:ext cx="10515240" cy="14997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nl-NL" sz="2400" spc="-1" strike="noStrike">
                <a:solidFill>
                  <a:schemeClr val="dk1">
                    <a:tint val="75000"/>
                  </a:schemeClr>
                </a:solidFill>
                <a:latin typeface="Calibri"/>
              </a:rPr>
              <a:t>Klikken om de tekststijl van het model te bewerken</a:t>
            </a:r>
            <a:endParaRPr b="0" lang="en-US" sz="2400" spc="-1" strike="noStrike">
              <a:solidFill>
                <a:schemeClr val="dk1"/>
              </a:solidFill>
              <a:latin typeface="Calibri"/>
            </a:endParaRPr>
          </a:p>
        </p:txBody>
      </p:sp>
      <p:sp>
        <p:nvSpPr>
          <p:cNvPr id="44" name="PlaceHolder 3"/>
          <p:cNvSpPr>
            <a:spLocks noGrp="1"/>
          </p:cNvSpPr>
          <p:nvPr>
            <p:ph type="dt" idx="15"/>
          </p:nvPr>
        </p:nvSpPr>
        <p:spPr>
          <a:xfrm>
            <a:off x="838080" y="6356520"/>
            <a:ext cx="2742840" cy="364680"/>
          </a:xfrm>
          <a:prstGeom prst="rect">
            <a:avLst/>
          </a:prstGeom>
          <a:noFill/>
          <a:ln w="0">
            <a:noFill/>
          </a:ln>
        </p:spPr>
        <p:txBody>
          <a:bodyPr lIns="91440" rIns="91440" tIns="45720" bIns="45720" anchor="ctr">
            <a:noAutofit/>
          </a:bodyPr>
          <a:lstStyle>
            <a:lvl1pPr indent="0" defTabSz="457200">
              <a:lnSpc>
                <a:spcPct val="100000"/>
              </a:lnSpc>
              <a:buNone/>
              <a:defRPr b="0" lang="en-US" sz="1200" spc="-1" strike="noStrike">
                <a:solidFill>
                  <a:schemeClr val="dk1">
                    <a:tint val="75000"/>
                  </a:schemeClr>
                </a:solidFill>
                <a:latin typeface="Calibri"/>
              </a:defRPr>
            </a:lvl1pPr>
          </a:lstStyle>
          <a:p>
            <a:pPr indent="0" defTabSz="457200">
              <a:lnSpc>
                <a:spcPct val="100000"/>
              </a:lnSpc>
              <a:buNone/>
            </a:pPr>
            <a:r>
              <a:rPr b="0" lang="en-US" sz="1200" spc="-1" strike="noStrike">
                <a:solidFill>
                  <a:schemeClr val="dk1">
                    <a:tint val="75000"/>
                  </a:schemeClr>
                </a:solidFill>
                <a:latin typeface="Calibri"/>
              </a:rPr>
              <a:t>&lt;datum/tijd&gt;</a:t>
            </a:r>
            <a:endParaRPr b="0" lang="nl-NL" sz="1200" spc="-1" strike="noStrike">
              <a:solidFill>
                <a:srgbClr val="000000"/>
              </a:solidFill>
              <a:latin typeface="Calibri"/>
            </a:endParaRPr>
          </a:p>
        </p:txBody>
      </p:sp>
      <p:sp>
        <p:nvSpPr>
          <p:cNvPr id="45" name="PlaceHolder 4"/>
          <p:cNvSpPr>
            <a:spLocks noGrp="1"/>
          </p:cNvSpPr>
          <p:nvPr>
            <p:ph type="ftr" idx="16"/>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nl-NL" sz="1400" spc="-1" strike="noStrike">
                <a:solidFill>
                  <a:srgbClr val="000000"/>
                </a:solidFill>
                <a:latin typeface="Calibri"/>
              </a:defRPr>
            </a:lvl1pPr>
          </a:lstStyle>
          <a:p>
            <a:pPr indent="0" algn="ctr">
              <a:buNone/>
            </a:pPr>
            <a:r>
              <a:rPr b="0" lang="nl-NL" sz="1400" spc="-1" strike="noStrike">
                <a:solidFill>
                  <a:srgbClr val="000000"/>
                </a:solidFill>
                <a:latin typeface="Calibri"/>
              </a:rPr>
              <a:t>&lt;voettekst&gt;</a:t>
            </a:r>
            <a:endParaRPr b="0" lang="nl-NL" sz="1400" spc="-1" strike="noStrike">
              <a:solidFill>
                <a:srgbClr val="000000"/>
              </a:solidFill>
              <a:latin typeface="Calibri"/>
            </a:endParaRPr>
          </a:p>
        </p:txBody>
      </p:sp>
      <p:sp>
        <p:nvSpPr>
          <p:cNvPr id="46" name="PlaceHolder 5"/>
          <p:cNvSpPr>
            <a:spLocks noGrp="1"/>
          </p:cNvSpPr>
          <p:nvPr>
            <p:ph type="sldNum" idx="17"/>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CB9EBB41-975D-466A-8FA4-B81B8B5CDCF3}"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3" r:id="rId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7" name="Afbeelding 6" descr=""/>
          <p:cNvPicPr/>
          <p:nvPr/>
        </p:nvPicPr>
        <p:blipFill>
          <a:blip r:embed="rId2"/>
          <a:stretch/>
        </p:blipFill>
        <p:spPr>
          <a:xfrm>
            <a:off x="9999720" y="6227640"/>
            <a:ext cx="1359000" cy="588600"/>
          </a:xfrm>
          <a:prstGeom prst="rect">
            <a:avLst/>
          </a:prstGeom>
          <a:ln w="0">
            <a:noFill/>
          </a:ln>
        </p:spPr>
      </p:pic>
      <p:sp>
        <p:nvSpPr>
          <p:cNvPr id="48"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nl-NL" sz="4400" spc="-1" strike="noStrike">
                <a:solidFill>
                  <a:schemeClr val="dk1"/>
                </a:solidFill>
                <a:latin typeface="Calibri Light"/>
              </a:rPr>
              <a:t>Klik om stijl te bewerken</a:t>
            </a:r>
            <a:endParaRPr b="0" lang="en-US" sz="4400" spc="-1" strike="noStrike">
              <a:solidFill>
                <a:schemeClr val="dk1"/>
              </a:solidFill>
              <a:latin typeface="Calibri"/>
            </a:endParaRPr>
          </a:p>
        </p:txBody>
      </p:sp>
      <p:sp>
        <p:nvSpPr>
          <p:cNvPr id="49" name="PlaceHolder 2"/>
          <p:cNvSpPr>
            <a:spLocks noGrp="1"/>
          </p:cNvSpPr>
          <p:nvPr>
            <p:ph type="body"/>
          </p:nvPr>
        </p:nvSpPr>
        <p:spPr>
          <a:xfrm>
            <a:off x="83808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nl-NL" sz="2800" spc="-1" strike="noStrike">
                <a:solidFill>
                  <a:schemeClr val="dk1"/>
                </a:solidFill>
                <a:latin typeface="Calibri"/>
              </a:rPr>
              <a:t>Klikken om de tekststijl van het model te bewerken</a:t>
            </a:r>
            <a:endParaRPr b="0" lang="en-US" sz="2800" spc="-1" strike="noStrike">
              <a:solidFill>
                <a:schemeClr val="dk1"/>
              </a:solidFill>
              <a:latin typeface="Calibri"/>
            </a:endParaRPr>
          </a:p>
          <a:p>
            <a:pPr lvl="1" marL="685800" indent="-228600" defTabSz="914400">
              <a:lnSpc>
                <a:spcPct val="90000"/>
              </a:lnSpc>
              <a:spcBef>
                <a:spcPts val="499"/>
              </a:spcBef>
              <a:buClr>
                <a:srgbClr val="000000"/>
              </a:buClr>
              <a:buFont typeface="Arial"/>
              <a:buChar char="•"/>
            </a:pPr>
            <a:r>
              <a:rPr b="0" lang="nl-NL" sz="2400" spc="-1" strike="noStrike">
                <a:solidFill>
                  <a:schemeClr val="dk1"/>
                </a:solidFill>
                <a:latin typeface="Calibri"/>
              </a:rPr>
              <a:t>Tweede niveau</a:t>
            </a:r>
            <a:endParaRPr b="0" lang="en-US" sz="2400" spc="-1" strike="noStrike">
              <a:solidFill>
                <a:schemeClr val="dk1"/>
              </a:solidFill>
              <a:latin typeface="Calibri"/>
            </a:endParaRPr>
          </a:p>
          <a:p>
            <a:pPr lvl="2" marL="1143000" indent="-228600" defTabSz="914400">
              <a:lnSpc>
                <a:spcPct val="90000"/>
              </a:lnSpc>
              <a:spcBef>
                <a:spcPts val="499"/>
              </a:spcBef>
              <a:buClr>
                <a:srgbClr val="000000"/>
              </a:buClr>
              <a:buFont typeface="Arial"/>
              <a:buChar char="•"/>
            </a:pPr>
            <a:r>
              <a:rPr b="0" lang="nl-NL" sz="2000" spc="-1" strike="noStrike">
                <a:solidFill>
                  <a:schemeClr val="dk1"/>
                </a:solidFill>
                <a:latin typeface="Calibri"/>
              </a:rPr>
              <a:t>Derde niveau</a:t>
            </a:r>
            <a:endParaRPr b="0" lang="en-US" sz="2000" spc="-1" strike="noStrike">
              <a:solidFill>
                <a:schemeClr val="dk1"/>
              </a:solidFill>
              <a:latin typeface="Calibri"/>
            </a:endParaRPr>
          </a:p>
          <a:p>
            <a:pPr lvl="3" marL="16002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Vierde niveau</a:t>
            </a:r>
            <a:endParaRPr b="0" lang="en-US" sz="1800" spc="-1" strike="noStrike">
              <a:solidFill>
                <a:schemeClr val="dk1"/>
              </a:solidFill>
              <a:latin typeface="Calibri"/>
            </a:endParaRPr>
          </a:p>
          <a:p>
            <a:pPr lvl="4" marL="20574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Vijfde niveau</a:t>
            </a:r>
            <a:endParaRPr b="0" lang="en-US" sz="1800" spc="-1" strike="noStrike">
              <a:solidFill>
                <a:schemeClr val="dk1"/>
              </a:solidFill>
              <a:latin typeface="Calibri"/>
            </a:endParaRPr>
          </a:p>
        </p:txBody>
      </p:sp>
      <p:sp>
        <p:nvSpPr>
          <p:cNvPr id="50" name="PlaceHolder 3"/>
          <p:cNvSpPr>
            <a:spLocks noGrp="1"/>
          </p:cNvSpPr>
          <p:nvPr>
            <p:ph type="body"/>
          </p:nvPr>
        </p:nvSpPr>
        <p:spPr>
          <a:xfrm>
            <a:off x="617220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nl-NL" sz="2800" spc="-1" strike="noStrike">
                <a:solidFill>
                  <a:schemeClr val="dk1"/>
                </a:solidFill>
                <a:latin typeface="Calibri"/>
              </a:rPr>
              <a:t>Klikken om de tekststijl van het model te bewerken</a:t>
            </a:r>
            <a:endParaRPr b="0" lang="en-US" sz="2800" spc="-1" strike="noStrike">
              <a:solidFill>
                <a:schemeClr val="dk1"/>
              </a:solidFill>
              <a:latin typeface="Calibri"/>
            </a:endParaRPr>
          </a:p>
          <a:p>
            <a:pPr lvl="1" marL="685800" indent="-228600" defTabSz="914400">
              <a:lnSpc>
                <a:spcPct val="90000"/>
              </a:lnSpc>
              <a:spcBef>
                <a:spcPts val="499"/>
              </a:spcBef>
              <a:buClr>
                <a:srgbClr val="000000"/>
              </a:buClr>
              <a:buFont typeface="Arial"/>
              <a:buChar char="•"/>
            </a:pPr>
            <a:r>
              <a:rPr b="0" lang="nl-NL" sz="2400" spc="-1" strike="noStrike">
                <a:solidFill>
                  <a:schemeClr val="dk1"/>
                </a:solidFill>
                <a:latin typeface="Calibri"/>
              </a:rPr>
              <a:t>Tweede niveau</a:t>
            </a:r>
            <a:endParaRPr b="0" lang="en-US" sz="2400" spc="-1" strike="noStrike">
              <a:solidFill>
                <a:schemeClr val="dk1"/>
              </a:solidFill>
              <a:latin typeface="Calibri"/>
            </a:endParaRPr>
          </a:p>
          <a:p>
            <a:pPr lvl="2" marL="1143000" indent="-228600" defTabSz="914400">
              <a:lnSpc>
                <a:spcPct val="90000"/>
              </a:lnSpc>
              <a:spcBef>
                <a:spcPts val="499"/>
              </a:spcBef>
              <a:buClr>
                <a:srgbClr val="000000"/>
              </a:buClr>
              <a:buFont typeface="Arial"/>
              <a:buChar char="•"/>
            </a:pPr>
            <a:r>
              <a:rPr b="0" lang="nl-NL" sz="2000" spc="-1" strike="noStrike">
                <a:solidFill>
                  <a:schemeClr val="dk1"/>
                </a:solidFill>
                <a:latin typeface="Calibri"/>
              </a:rPr>
              <a:t>Derde niveau</a:t>
            </a:r>
            <a:endParaRPr b="0" lang="en-US" sz="2000" spc="-1" strike="noStrike">
              <a:solidFill>
                <a:schemeClr val="dk1"/>
              </a:solidFill>
              <a:latin typeface="Calibri"/>
            </a:endParaRPr>
          </a:p>
          <a:p>
            <a:pPr lvl="3" marL="16002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Vierde niveau</a:t>
            </a:r>
            <a:endParaRPr b="0" lang="en-US" sz="1800" spc="-1" strike="noStrike">
              <a:solidFill>
                <a:schemeClr val="dk1"/>
              </a:solidFill>
              <a:latin typeface="Calibri"/>
            </a:endParaRPr>
          </a:p>
          <a:p>
            <a:pPr lvl="4" marL="2057400" indent="-228600" defTabSz="914400">
              <a:lnSpc>
                <a:spcPct val="90000"/>
              </a:lnSpc>
              <a:spcBef>
                <a:spcPts val="499"/>
              </a:spcBef>
              <a:buClr>
                <a:srgbClr val="000000"/>
              </a:buClr>
              <a:buFont typeface="Arial"/>
              <a:buChar char="•"/>
            </a:pPr>
            <a:r>
              <a:rPr b="0" lang="nl-NL" sz="1800" spc="-1" strike="noStrike">
                <a:solidFill>
                  <a:schemeClr val="dk1"/>
                </a:solidFill>
                <a:latin typeface="Calibri"/>
              </a:rPr>
              <a:t>Vijfde niveau</a:t>
            </a:r>
            <a:endParaRPr b="0" lang="en-US" sz="1800" spc="-1" strike="noStrike">
              <a:solidFill>
                <a:schemeClr val="dk1"/>
              </a:solidFill>
              <a:latin typeface="Calibri"/>
            </a:endParaRPr>
          </a:p>
        </p:txBody>
      </p:sp>
      <p:sp>
        <p:nvSpPr>
          <p:cNvPr id="51" name="PlaceHolder 4"/>
          <p:cNvSpPr>
            <a:spLocks noGrp="1"/>
          </p:cNvSpPr>
          <p:nvPr>
            <p:ph type="dt" idx="18"/>
          </p:nvPr>
        </p:nvSpPr>
        <p:spPr>
          <a:xfrm>
            <a:off x="838080" y="6356520"/>
            <a:ext cx="2742840" cy="364680"/>
          </a:xfrm>
          <a:prstGeom prst="rect">
            <a:avLst/>
          </a:prstGeom>
          <a:noFill/>
          <a:ln w="0">
            <a:noFill/>
          </a:ln>
        </p:spPr>
        <p:txBody>
          <a:bodyPr lIns="91440" rIns="91440" tIns="45720" bIns="45720" anchor="ctr">
            <a:noAutofit/>
          </a:bodyPr>
          <a:lstStyle>
            <a:lvl1pPr indent="0" defTabSz="457200">
              <a:lnSpc>
                <a:spcPct val="100000"/>
              </a:lnSpc>
              <a:buNone/>
              <a:defRPr b="0" lang="en-US" sz="1200" spc="-1" strike="noStrike">
                <a:solidFill>
                  <a:schemeClr val="dk1">
                    <a:tint val="75000"/>
                  </a:schemeClr>
                </a:solidFill>
                <a:latin typeface="Calibri"/>
              </a:defRPr>
            </a:lvl1pPr>
          </a:lstStyle>
          <a:p>
            <a:pPr indent="0" defTabSz="457200">
              <a:lnSpc>
                <a:spcPct val="100000"/>
              </a:lnSpc>
              <a:buNone/>
            </a:pPr>
            <a:r>
              <a:rPr b="0" lang="en-US" sz="1200" spc="-1" strike="noStrike">
                <a:solidFill>
                  <a:schemeClr val="dk1">
                    <a:tint val="75000"/>
                  </a:schemeClr>
                </a:solidFill>
                <a:latin typeface="Calibri"/>
              </a:rPr>
              <a:t>&lt;datum/tijd&gt;</a:t>
            </a:r>
            <a:endParaRPr b="0" lang="nl-NL" sz="1200" spc="-1" strike="noStrike">
              <a:solidFill>
                <a:srgbClr val="000000"/>
              </a:solidFill>
              <a:latin typeface="Calibri"/>
            </a:endParaRPr>
          </a:p>
        </p:txBody>
      </p:sp>
      <p:sp>
        <p:nvSpPr>
          <p:cNvPr id="52" name="PlaceHolder 5"/>
          <p:cNvSpPr>
            <a:spLocks noGrp="1"/>
          </p:cNvSpPr>
          <p:nvPr>
            <p:ph type="ftr" idx="19"/>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nl-NL" sz="1400" spc="-1" strike="noStrike">
                <a:solidFill>
                  <a:srgbClr val="000000"/>
                </a:solidFill>
                <a:latin typeface="Calibri"/>
              </a:defRPr>
            </a:lvl1pPr>
          </a:lstStyle>
          <a:p>
            <a:pPr indent="0" algn="ctr">
              <a:buNone/>
            </a:pPr>
            <a:r>
              <a:rPr b="0" lang="nl-NL" sz="1400" spc="-1" strike="noStrike">
                <a:solidFill>
                  <a:srgbClr val="000000"/>
                </a:solidFill>
                <a:latin typeface="Calibri"/>
              </a:rPr>
              <a:t>&lt;voettekst&gt;</a:t>
            </a:r>
            <a:endParaRPr b="0" lang="nl-NL" sz="1400" spc="-1" strike="noStrike">
              <a:solidFill>
                <a:srgbClr val="000000"/>
              </a:solidFill>
              <a:latin typeface="Calibri"/>
            </a:endParaRPr>
          </a:p>
        </p:txBody>
      </p:sp>
      <p:sp>
        <p:nvSpPr>
          <p:cNvPr id="53" name="PlaceHolder 6"/>
          <p:cNvSpPr>
            <a:spLocks noGrp="1"/>
          </p:cNvSpPr>
          <p:nvPr>
            <p:ph type="sldNum" idx="20"/>
          </p:nvPr>
        </p:nvSpPr>
        <p:spPr>
          <a:xfrm>
            <a:off x="8610480" y="6356520"/>
            <a:ext cx="2742840" cy="364680"/>
          </a:xfrm>
          <a:prstGeom prst="rect">
            <a:avLst/>
          </a:prstGeom>
          <a:noFill/>
          <a:ln w="0">
            <a:noFill/>
          </a:ln>
        </p:spPr>
        <p:txBody>
          <a:bodyPr lIns="91440" rIns="91440" tIns="45720" bIns="45720" anchor="ctr">
            <a:noAutofit/>
          </a:bodyPr>
          <a:lstStyle>
            <a:lvl1pPr indent="0" algn="r" defTabSz="457200">
              <a:lnSpc>
                <a:spcPct val="100000"/>
              </a:lnSpc>
              <a:buNone/>
              <a:defRPr b="0" lang="nl-NL" sz="1200" spc="-1" strike="noStrike">
                <a:solidFill>
                  <a:schemeClr val="dk1">
                    <a:tint val="75000"/>
                  </a:schemeClr>
                </a:solidFill>
                <a:latin typeface="Calibri"/>
              </a:defRPr>
            </a:lvl1pPr>
          </a:lstStyle>
          <a:p>
            <a:pPr indent="0" algn="r" defTabSz="457200">
              <a:lnSpc>
                <a:spcPct val="100000"/>
              </a:lnSpc>
              <a:buNone/>
            </a:pPr>
            <a:fld id="{AEAC8981-4962-4F44-B7B0-F9CDB85266E2}"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5" r:id="rId3"/>
  </p:sldLayoutIdLst>
</p:sldMaster>
</file>

<file path=ppt/slides/_rels/slide1.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6.xml"/>
</Relationships>
</file>

<file path=ppt/slides/_rels/slide10.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4.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9.xml"/>
</Relationships>
</file>

<file path=ppt/slides/_rels/slide12.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hyperlink" Target="https://openresearch.amsterdam/image/2024/6/6/groeien_door_samen_te_leren_werken_met_clientfeedback.pdf" TargetMode="External"/><Relationship Id="rId3" Type="http://schemas.openxmlformats.org/officeDocument/2006/relationships/hyperlink" Target="https://openresearch.amsterdam/image/2024/6/6/groeien_door_samen_te_leren_werken_met_clientfeedback.pdf" TargetMode="External"/><Relationship Id="rId4" Type="http://schemas.openxmlformats.org/officeDocument/2006/relationships/hyperlink" Target="https://openresearch.amsterdam/image/2024/6/6/groeien_door_samen_te_leren_werken_met_clientfeedback.pdf" TargetMode="External"/><Relationship Id="rId5" Type="http://schemas.openxmlformats.org/officeDocument/2006/relationships/hyperlink" Target="https://openresearch.amsterdam/image/2024/6/6/groeien_door_samen_te_leren_werken_met_clientfeedback.pdf" TargetMode="External"/><Relationship Id="rId6" Type="http://schemas.openxmlformats.org/officeDocument/2006/relationships/hyperlink" Target="https://openresearch.amsterdam/image/2024/6/6/groeien_door_samen_te_leren_werken_met_clientfeedback.pdf" TargetMode="External"/><Relationship Id="rId7" Type="http://schemas.openxmlformats.org/officeDocument/2006/relationships/slideLayout" Target="../slideLayouts/slideLayout4.xml"/><Relationship Id="rId8"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hyperlink" Target="https://fairygodboss.com/career-topics/identity-wheel" TargetMode="External"/><Relationship Id="rId3" Type="http://schemas.openxmlformats.org/officeDocument/2006/relationships/slideLayout" Target="../slideLayouts/slideLayout12.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hyperlink" Target="https://hannl-my.sharepoint.com/:v:/g/personal/jhm_vanast_student_han_nl/ERIJLjsK5PVEjjPaL8ZF380BmCbTotdb923SjVKrGseORQ?xsdata=MDV8MDJ8U2ltb25lLkJvb2dhYXJ0c0BoYW4ubmx8NDFjZWZiNjBkMzNhNDViZTVhMzYwOGRjZGRlMzIzY2Z8NWQ3M2U3YjdiM2UxNGQwMGIzMDMwNTYxNDBiMmEzYjR8MHwwfDYzODYyOTIxNDg0MTgzNDYwNXxVbmtub3dufFRXRnBiR1pzYjNkOGV5SldJam9pTUM0d0xqQXdNREFpTENKUUlqb2lWMmx1TXpJaUxDSkJUaUk2SWsxaGFXd2lMQ0pYVkNJNk1uMD18MHx8fA%3D%3D&amp;sdata=RGVqWEtiODZoN3FLR1d2YVVleTl2dGN6TFViQ2lCRUNBQzcySjR0dmwzVT0%3D" TargetMode="External"/><Relationship Id="rId3" Type="http://schemas.openxmlformats.org/officeDocument/2006/relationships/hyperlink" Target="https://hannl-my.sharepoint.com/:v:/g/personal/jhm_vanast_student_han_nl/ERIJLjsK5PVEjjPaL8ZF380BmCbTotdb923SjVKrGseORQ?xsdata=MDV8MDJ8U2ltb25lLkJvb2dhYXJ0c0BoYW4ubmx8NDFjZWZiNjBkMzNhNDViZTVhMzYwOGRjZGRlMzIzY2Z8NWQ3M2U3YjdiM2UxNGQwMGIzMDMwNTYxNDBiMmEzYjR8MHwwfDYzODYyOTIxNDg0MTgzNDYwNXxVbmtub3dufFRXRnBiR1pzYjNkOGV5SldJam9pTUM0d0xqQXdNREFpTENKUUlqb2lWMmx1TXpJaUxDSkJUaUk2SWsxaGFXd2lMQ0pYVkNJNk1uMD18MHx8fA%3D%3D&amp;sdata=RGVqWEtiODZoN3FLR1d2YVVleTl2dGN6TFViQ2lCRUNBQzcySjR0dmwzVT0%3D" TargetMode="External"/><Relationship Id="rId4" Type="http://schemas.openxmlformats.org/officeDocument/2006/relationships/hyperlink" Target="https://hannl-my.sharepoint.com/:v:/g/personal/jhm_vanast_student_han_nl/ERIJLjsK5PVEjjPaL8ZF380BmCbTotdb923SjVKrGseORQ?xsdata=MDV8MDJ8U2ltb25lLkJvb2dhYXJ0c0BoYW4ubmx8NDFjZWZiNjBkMzNhNDViZTVhMzYwOGRjZGRlMzIzY2Z8NWQ3M2U3YjdiM2UxNGQwMGIzMDMwNTYxNDBiMmEzYjR8MHwwfDYzODYyOTIxNDg0MTgzNDYwNXxVbmtub3dufFRXRnBiR1pzYjNkOGV5SldJam9pTUM0d0xqQXdNREFpTENKUUlqb2lWMmx1TXpJaUxDSkJUaUk2SWsxaGFXd2lMQ0pYVkNJNk1uMD18MHx8fA%3D%3D&amp;sdata=RGVqWEtiODZoN3FLR1d2YVVleTl2dGN6TFViQ2lCRUNBQzcySjR0dmwzVT0%3D" TargetMode="External"/><Relationship Id="rId5" Type="http://schemas.openxmlformats.org/officeDocument/2006/relationships/hyperlink" Target="https://hannl-my.sharepoint.com/:v:/g/personal/jhm_vanast_student_han_nl/ERIJLjsK5PVEjjPaL8ZF380BmCbTotdb923SjVKrGseORQ?xsdata=MDV8MDJ8U2ltb25lLkJvb2dhYXJ0c0BoYW4ubmx8NDFjZWZiNjBkMzNhNDViZTVhMzYwOGRjZGRlMzIzY2Z8NWQ3M2U3YjdiM2UxNGQwMGIzMDMwNTYxNDBiMmEzYjR8MHwwfDYzODYyOTIxNDg0MTgzNDYwNXxVbmtub3dufFRXRnBiR1pzYjNkOGV5SldJam9pTUM0d0xqQXdNREFpTENKUUlqb2lWMmx1TXpJaUxDSkJUaUk2SWsxaGFXd2lMQ0pYVkNJNk1uMD18MHx8fA%3D%3D&amp;sdata=RGVqWEtiODZoN3FLR1d2YVVleTl2dGN6TFViQ2lCRUNBQzcySjR0dmwzVT0%3D" TargetMode="External"/><Relationship Id="rId6" Type="http://schemas.openxmlformats.org/officeDocument/2006/relationships/hyperlink" Target="https://hannl-my.sharepoint.com/:v:/g/personal/jhm_vanast_student_han_nl/ERIJLjsK5PVEjjPaL8ZF380BmCbTotdb923SjVKrGseORQ?xsdata=MDV8MDJ8U2ltb25lLkJvb2dhYXJ0c0BoYW4ubmx8NDFjZWZiNjBkMzNhNDViZTVhMzYwOGRjZGRlMzIzY2Z8NWQ3M2U3YjdiM2UxNGQwMGIzMDMwNTYxNDBiMmEzYjR8MHwwfDYzODYyOTIxNDg0MTgzNDYwNXxVbmtub3dufFRXRnBiR1pzYjNkOGV5SldJam9pTUM0d0xqQXdNREFpTENKUUlqb2lWMmx1TXpJaUxDSkJUaUk2SWsxaGFXd2lMQ0pYVkNJNk1uMD18MHx8fA%3D%3D&amp;sdata=RGVqWEtiODZoN3FLR1d2YVVleTl2dGN6TFViQ2lCRUNBQzcySjR0dmwzVT0%3D" TargetMode="External"/><Relationship Id="rId7" Type="http://schemas.openxmlformats.org/officeDocument/2006/relationships/hyperlink" Target="https://www.han.nl/projecten/2024/arbeidstoeleiding-vrouwelijke-statushouders/lectoraat-arbeidsdeskundigheid_plaat-participatie-met-perspectieven-interactief_2023.pdf" TargetMode="External"/><Relationship Id="rId8" Type="http://schemas.openxmlformats.org/officeDocument/2006/relationships/slideLayout" Target="../slideLayouts/slideLayout12.xml"/>
</Relationships>
</file>

<file path=ppt/slides/_rels/slide1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7.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hyperlink" Target="https://hannl-my.sharepoint.com/:v:/g/personal/jhm_vanast_student_han_nl/EfhVyt1LzZlDh0mZNJfrzXcB8_OfwSRbjfVmIqqJUa4r_Q?xsdata=MDV8MDJ8U2ltb25lLkJvb2dhYXJ0c0BoYW4ubmx8NDFjZWZiNjBkMzNhNDViZTVhMzYwOGRjZGRlMzIzY2Z8NWQ3M2U3YjdiM2UxNGQwMGIzMDMwNTYxNDBiMmEzYjR8MHwwfDYzODYyOTIxNDg0MTg1NDIyM3xVbmtub3dufFRXRnBiR1pzYjNkOGV5SldJam9pTUM0d0xqQXdNREFpTENKUUlqb2lWMmx1TXpJaUxDSkJUaUk2SWsxaGFXd2lMQ0pYVkNJNk1uMD18MHx8fA%3D%3D&amp;sdata=aERteWpPZFUvSlpGbWgrbU5EUlFPZ1NvUDZHdElnQm9xNFRJL3lPam4vZz0%3D" TargetMode="External"/><Relationship Id="rId3" Type="http://schemas.openxmlformats.org/officeDocument/2006/relationships/hyperlink" Target="https://hannl-my.sharepoint.com/:v:/g/personal/jhm_vanast_student_han_nl/EfhVyt1LzZlDh0mZNJfrzXcB8_OfwSRbjfVmIqqJUa4r_Q?xsdata=MDV8MDJ8U2ltb25lLkJvb2dhYXJ0c0BoYW4ubmx8NDFjZWZiNjBkMzNhNDViZTVhMzYwOGRjZGRlMzIzY2Z8NWQ3M2U3YjdiM2UxNGQwMGIzMDMwNTYxNDBiMmEzYjR8MHwwfDYzODYyOTIxNDg0MTg1NDIyM3xVbmtub3dufFRXRnBiR1pzYjNkOGV5SldJam9pTUM0d0xqQXdNREFpTENKUUlqb2lWMmx1TXpJaUxDSkJUaUk2SWsxaGFXd2lMQ0pYVkNJNk1uMD18MHx8fA%3D%3D&amp;sdata=aERteWpPZFUvSlpGbWgrbU5EUlFPZ1NvUDZHdElnQm9xNFRJL3lPam4vZz0%3D" TargetMode="External"/><Relationship Id="rId4" Type="http://schemas.openxmlformats.org/officeDocument/2006/relationships/hyperlink" Target="https://hannl-my.sharepoint.com/:v:/g/personal/jhm_vanast_student_han_nl/EfhVyt1LzZlDh0mZNJfrzXcB8_OfwSRbjfVmIqqJUa4r_Q?xsdata=MDV8MDJ8U2ltb25lLkJvb2dhYXJ0c0BoYW4ubmx8NDFjZWZiNjBkMzNhNDViZTVhMzYwOGRjZGRlMzIzY2Z8NWQ3M2U3YjdiM2UxNGQwMGIzMDMwNTYxNDBiMmEzYjR8MHwwfDYzODYyOTIxNDg0MTg1NDIyM3xVbmtub3dufFRXRnBiR1pzYjNkOGV5SldJam9pTUM0d0xqQXdNREFpTENKUUlqb2lWMmx1TXpJaUxDSkJUaUk2SWsxaGFXd2lMQ0pYVkNJNk1uMD18MHx8fA%3D%3D&amp;sdata=aERteWpPZFUvSlpGbWgrbU5EUlFPZ1NvUDZHdElnQm9xNFRJL3lPam4vZz0%3D" TargetMode="External"/><Relationship Id="rId5" Type="http://schemas.openxmlformats.org/officeDocument/2006/relationships/hyperlink" Target="https://hannl-my.sharepoint.com/:v:/g/personal/jhm_vanast_student_han_nl/EfhVyt1LzZlDh0mZNJfrzXcB8_OfwSRbjfVmIqqJUa4r_Q?xsdata=MDV8MDJ8U2ltb25lLkJvb2dhYXJ0c0BoYW4ubmx8NDFjZWZiNjBkMzNhNDViZTVhMzYwOGRjZGRlMzIzY2Z8NWQ3M2U3YjdiM2UxNGQwMGIzMDMwNTYxNDBiMmEzYjR8MHwwfDYzODYyOTIxNDg0MTg1NDIyM3xVbmtub3dufFRXRnBiR1pzYjNkOGV5SldJam9pTUM0d0xqQXdNREFpTENKUUlqb2lWMmx1TXpJaUxDSkJUaUk2SWsxaGFXd2lMQ0pYVkNJNk1uMD18MHx8fA%3D%3D&amp;sdata=aERteWpPZFUvSlpGbWgrbU5EUlFPZ1NvUDZHdElnQm9xNFRJL3lPam4vZz0%3D" TargetMode="External"/><Relationship Id="rId6" Type="http://schemas.openxmlformats.org/officeDocument/2006/relationships/hyperlink" Target="https://hannl-my.sharepoint.com/:v:/g/personal/jhm_vanast_student_han_nl/EfhVyt1LzZlDh0mZNJfrzXcB8_OfwSRbjfVmIqqJUa4r_Q?xsdata=MDV8MDJ8U2ltb25lLkJvb2dhYXJ0c0BoYW4ubmx8NDFjZWZiNjBkMzNhNDViZTVhMzYwOGRjZGRlMzIzY2Z8NWQ3M2U3YjdiM2UxNGQwMGIzMDMwNTYxNDBiMmEzYjR8MHwwfDYzODYyOTIxNDg0MTg1NDIyM3xVbmtub3dufFRXRnBiR1pzYjNkOGV5SldJam9pTUM0d0xqQXdNREFpTENKUUlqb2lWMmx1TXpJaUxDSkJUaUk2SWsxaGFXd2lMQ0pYVkNJNk1uMD18MHx8fA%3D%3D&amp;sdata=aERteWpPZFUvSlpGbWgrbU5EUlFPZ1NvUDZHdElnQm9xNFRJL3lPam4vZz0%3D" TargetMode="External"/><Relationship Id="rId7" Type="http://schemas.openxmlformats.org/officeDocument/2006/relationships/hyperlink" Target="https://www.han.nl/projecten/2024/arbeidstoeleiding-vrouwelijke-statushouders/Praatplaat-Participatie-met-Perspectieven-wat-kun-je.pdf" TargetMode="External"/><Relationship Id="rId8" Type="http://schemas.openxmlformats.org/officeDocument/2006/relationships/slideLayout" Target="../slideLayouts/slideLayout9.xml"/><Relationship Id="rId9"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7.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7.xml"/>
</Relationships>
</file>

<file path=ppt/slides/_rels/slide2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slideLayout" Target="../slideLayouts/slideLayout7.xml"/><Relationship Id="rId7"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7.xml"/>
</Relationships>
</file>

<file path=ppt/slides/_rels/slide2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hyperlink" Target="https://www.han.nl/projecten/2024/arbeidstoeleiding-vrouwelijke-statushouders/Handreiking-Hoe-begeleid-je-vrouwelijke-statushouders-naar-werkDEF.pdf" TargetMode="External"/><Relationship Id="rId4" Type="http://schemas.openxmlformats.org/officeDocument/2006/relationships/hyperlink" Target="https://www.han.nl/projecten/2024/arbeidstoeleiding-vrouwelijke-statushouders/Handreiking-Hoe-begeleid-je-vrouwelijke-statushouders-naar-werkDEF.pdf" TargetMode="External"/><Relationship Id="rId5" Type="http://schemas.openxmlformats.org/officeDocument/2006/relationships/slideLayout" Target="../slideLayouts/slideLayout7.xml"/><Relationship Id="rId6"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hyperlink" Target="mailto:Simone.Boogaarts@han.nl" TargetMode="External"/><Relationship Id="rId2" Type="http://schemas.openxmlformats.org/officeDocument/2006/relationships/hyperlink" Target="https://www.han.nl/projecten/2024/arbeidstoeleiding-vrouwelijke-statushouders/" TargetMode="External"/><Relationship Id="rId3" Type="http://schemas.openxmlformats.org/officeDocument/2006/relationships/slideLayout" Target="../slideLayouts/slideLayout12.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2.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hyperlink" Target="https://nidi.nl/demos/syrische-vrouwen-en-de-hordes-op-weg-naar-werk-en-succes/" TargetMode="External"/><Relationship Id="rId3" Type="http://schemas.openxmlformats.org/officeDocument/2006/relationships/slideLayout" Target="../slideLayouts/slideLayout9.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9.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9.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7.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hyperlink" Target="https://www.socialevraagstukken.nl/arbeidstoeleiding-vrouwelijke-statushouders-heeft-tijd-en-ruimte-nodig/" TargetMode="External"/><Relationship Id="rId2" Type="http://schemas.openxmlformats.org/officeDocument/2006/relationships/slideLayout" Target="../slideLayouts/slideLayout6.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4.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PlaceHolder 1"/>
          <p:cNvSpPr>
            <a:spLocks noGrp="1"/>
          </p:cNvSpPr>
          <p:nvPr>
            <p:ph/>
          </p:nvPr>
        </p:nvSpPr>
        <p:spPr>
          <a:xfrm>
            <a:off x="888840" y="4764240"/>
            <a:ext cx="10413720" cy="804600"/>
          </a:xfrm>
          <a:prstGeom prst="rect">
            <a:avLst/>
          </a:prstGeom>
          <a:noFill/>
          <a:ln w="0">
            <a:noFill/>
          </a:ln>
        </p:spPr>
        <p:txBody>
          <a:bodyPr lIns="91440" rIns="91440" tIns="45720" bIns="45720" anchor="ctr">
            <a:normAutofit fontScale="92500" lnSpcReduction="20000"/>
          </a:bodyPr>
          <a:p>
            <a:pPr indent="0" algn="ctr" defTabSz="914400">
              <a:lnSpc>
                <a:spcPct val="90000"/>
              </a:lnSpc>
              <a:spcBef>
                <a:spcPts val="1001"/>
              </a:spcBef>
              <a:buNone/>
              <a:tabLst>
                <a:tab algn="l" pos="0"/>
              </a:tabLst>
            </a:pPr>
            <a:r>
              <a:rPr b="0" lang="nl-NL" sz="3450" spc="-1" strike="noStrike">
                <a:solidFill>
                  <a:schemeClr val="dk1"/>
                </a:solidFill>
                <a:latin typeface="Avenir Next Condensed"/>
              </a:rPr>
              <a:t>I</a:t>
            </a:r>
            <a:r>
              <a:rPr b="0" lang="en-US" sz="3450" spc="-1" strike="noStrike">
                <a:solidFill>
                  <a:schemeClr val="dk1"/>
                </a:solidFill>
                <a:latin typeface="Avenir Next Condensed"/>
              </a:rPr>
              <a:t>nteractieve bijeenkomst voor toekomstige professionals in het sociale domein</a:t>
            </a:r>
            <a:endParaRPr b="0" lang="en-US" sz="3450" spc="-1" strike="noStrike">
              <a:solidFill>
                <a:schemeClr val="dk1"/>
              </a:solidFill>
              <a:latin typeface="Calibri"/>
            </a:endParaRPr>
          </a:p>
        </p:txBody>
      </p:sp>
      <p:sp>
        <p:nvSpPr>
          <p:cNvPr id="99" name="PlaceHolder 2"/>
          <p:cNvSpPr>
            <a:spLocks noGrp="1"/>
          </p:cNvSpPr>
          <p:nvPr>
            <p:ph/>
          </p:nvPr>
        </p:nvSpPr>
        <p:spPr>
          <a:xfrm>
            <a:off x="900000" y="1212120"/>
            <a:ext cx="10402560" cy="515160"/>
          </a:xfrm>
          <a:prstGeom prst="rect">
            <a:avLst/>
          </a:prstGeom>
          <a:noFill/>
          <a:ln w="0">
            <a:noFill/>
          </a:ln>
        </p:spPr>
        <p:txBody>
          <a:bodyPr lIns="91440" rIns="91440" tIns="45720" bIns="45720" anchor="b">
            <a:noAutofit/>
          </a:bodyPr>
          <a:p>
            <a:pPr indent="0" defTabSz="457200">
              <a:lnSpc>
                <a:spcPct val="90000"/>
              </a:lnSpc>
              <a:spcBef>
                <a:spcPts val="1001"/>
              </a:spcBef>
              <a:buNone/>
              <a:tabLst>
                <a:tab algn="l" pos="0"/>
              </a:tabLst>
            </a:pPr>
            <a:r>
              <a:rPr b="0" lang="nl-NL" sz="2600" spc="-1" strike="noStrike">
                <a:solidFill>
                  <a:srgbClr val="e50856"/>
                </a:solidFill>
                <a:latin typeface="Avenir Next Condensed"/>
                <a:ea typeface="Avenir Next Condensed"/>
              </a:rPr>
              <a:t>Thema: Werk &amp; Inkomen</a:t>
            </a:r>
            <a:endParaRPr b="0" lang="en-US" sz="2600" spc="-1" strike="noStrike">
              <a:solidFill>
                <a:schemeClr val="dk1"/>
              </a:solidFill>
              <a:latin typeface="Calibri"/>
            </a:endParaRPr>
          </a:p>
        </p:txBody>
      </p:sp>
      <p:sp>
        <p:nvSpPr>
          <p:cNvPr id="100" name="PlaceHolder 3"/>
          <p:cNvSpPr>
            <a:spLocks noGrp="1"/>
          </p:cNvSpPr>
          <p:nvPr>
            <p:ph/>
          </p:nvPr>
        </p:nvSpPr>
        <p:spPr>
          <a:xfrm>
            <a:off x="900000" y="1947240"/>
            <a:ext cx="10413720" cy="2599200"/>
          </a:xfrm>
          <a:prstGeom prst="rect">
            <a:avLst/>
          </a:prstGeom>
          <a:noFill/>
          <a:ln w="0">
            <a:noFill/>
          </a:ln>
        </p:spPr>
        <p:txBody>
          <a:bodyPr lIns="91440" rIns="91440" tIns="45720" bIns="45720" anchor="t">
            <a:noAutofit/>
          </a:bodyPr>
          <a:p>
            <a:pPr marL="65880" indent="0" defTabSz="914400">
              <a:lnSpc>
                <a:spcPct val="90000"/>
              </a:lnSpc>
              <a:spcBef>
                <a:spcPts val="1001"/>
              </a:spcBef>
              <a:buNone/>
              <a:tabLst>
                <a:tab algn="l" pos="0"/>
              </a:tabLst>
            </a:pPr>
            <a:r>
              <a:rPr b="1" lang="nl-NL" sz="6950" spc="-1" strike="noStrike">
                <a:solidFill>
                  <a:schemeClr val="dk1"/>
                </a:solidFill>
                <a:latin typeface="Avenir Next Condensed"/>
              </a:rPr>
              <a:t>Hoe begeleid je vrouwelijke statushouders naar werk?</a:t>
            </a:r>
            <a:endParaRPr b="0" lang="en-US" sz="6950" spc="-1" strike="noStrike">
              <a:solidFill>
                <a:schemeClr val="dk1"/>
              </a:solidFill>
              <a:latin typeface="Calibri"/>
            </a:endParaRPr>
          </a:p>
        </p:txBody>
      </p:sp>
      <p:pic>
        <p:nvPicPr>
          <p:cNvPr id="101" name="Picture 4" descr=""/>
          <p:cNvPicPr/>
          <p:nvPr/>
        </p:nvPicPr>
        <p:blipFill>
          <a:blip r:embed="rId1"/>
          <a:stretch/>
        </p:blipFill>
        <p:spPr>
          <a:xfrm>
            <a:off x="6385680" y="5795280"/>
            <a:ext cx="5379480" cy="9064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294480" y="274320"/>
            <a:ext cx="6420600" cy="974880"/>
          </a:xfrm>
          <a:prstGeom prst="rect">
            <a:avLst/>
          </a:prstGeom>
          <a:noFill/>
          <a:ln w="0">
            <a:noFill/>
          </a:ln>
        </p:spPr>
        <p:txBody>
          <a:bodyPr lIns="91440" rIns="91440" tIns="45720" bIns="45720" anchor="ctr">
            <a:normAutofit fontScale="92500" lnSpcReduction="10000"/>
          </a:bodyPr>
          <a:p>
            <a:pPr indent="0" algn="ctr" defTabSz="914400">
              <a:lnSpc>
                <a:spcPct val="90000"/>
              </a:lnSpc>
              <a:buNone/>
            </a:pPr>
            <a:r>
              <a:rPr b="0" lang="nl-NL" sz="3200" spc="-1" strike="noStrike">
                <a:solidFill>
                  <a:srgbClr val="ff3399"/>
                </a:solidFill>
                <a:latin typeface="Abadi"/>
                <a:ea typeface="Arial"/>
              </a:rPr>
              <a:t>Ervaringen van de Professional</a:t>
            </a:r>
            <a:br>
              <a:rPr sz="3200"/>
            </a:br>
            <a:r>
              <a:rPr b="0" lang="nl-NL" sz="3200" spc="-1" strike="noStrike">
                <a:solidFill>
                  <a:srgbClr val="ff3399"/>
                </a:solidFill>
                <a:latin typeface="Abadi"/>
                <a:ea typeface="Arial"/>
              </a:rPr>
              <a:t>bij arbeidstoeleiding</a:t>
            </a:r>
            <a:endParaRPr b="0" lang="en-US" sz="3200" spc="-1" strike="noStrike">
              <a:solidFill>
                <a:schemeClr val="dk1"/>
              </a:solidFill>
              <a:latin typeface="Calibri"/>
            </a:endParaRPr>
          </a:p>
        </p:txBody>
      </p:sp>
      <p:sp>
        <p:nvSpPr>
          <p:cNvPr id="136" name="PlaceHolder 2"/>
          <p:cNvSpPr>
            <a:spLocks noGrp="1"/>
          </p:cNvSpPr>
          <p:nvPr>
            <p:ph/>
          </p:nvPr>
        </p:nvSpPr>
        <p:spPr>
          <a:xfrm>
            <a:off x="255600" y="1515600"/>
            <a:ext cx="6561360" cy="5205600"/>
          </a:xfrm>
          <a:prstGeom prst="rect">
            <a:avLst/>
          </a:prstGeom>
          <a:noFill/>
          <a:ln w="0">
            <a:noFill/>
          </a:ln>
        </p:spPr>
        <p:txBody>
          <a:bodyPr lIns="91440" rIns="91440" tIns="45720" bIns="45720" anchor="ctr">
            <a:normAutofit fontScale="92500" lnSpcReduction="10000"/>
          </a:bodyPr>
          <a:p>
            <a:pPr marL="228600" indent="-228600" defTabSz="914400">
              <a:lnSpc>
                <a:spcPct val="90000"/>
              </a:lnSpc>
              <a:spcBef>
                <a:spcPts val="1001"/>
              </a:spcBef>
              <a:buClr>
                <a:srgbClr val="000000"/>
              </a:buClr>
              <a:buFont typeface="Arial"/>
              <a:buChar char="•"/>
            </a:pPr>
            <a:r>
              <a:rPr b="0" lang="en-US" sz="2600" spc="-1" strike="noStrike">
                <a:solidFill>
                  <a:schemeClr val="dk1"/>
                </a:solidFill>
                <a:latin typeface="Calibri"/>
              </a:rPr>
              <a:t>Diversiteit onder vrouwen is groot</a:t>
            </a:r>
            <a:endParaRPr b="0" lang="en-US" sz="26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pPr>
            <a:r>
              <a:rPr b="0" lang="en-US" sz="2600" spc="-1" strike="noStrike">
                <a:solidFill>
                  <a:schemeClr val="dk1"/>
                </a:solidFill>
                <a:latin typeface="Calibri"/>
              </a:rPr>
              <a:t>Begeleiden van vrouwen kost tijd</a:t>
            </a:r>
            <a:endParaRPr b="0" lang="en-US" sz="26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pPr>
            <a:r>
              <a:rPr b="0" lang="en-US" sz="2600" spc="-1" strike="noStrike">
                <a:solidFill>
                  <a:schemeClr val="dk1"/>
                </a:solidFill>
                <a:latin typeface="Calibri"/>
              </a:rPr>
              <a:t>Hoge caseload</a:t>
            </a:r>
            <a:endParaRPr b="0" lang="en-US" sz="26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pPr>
            <a:r>
              <a:rPr b="0" lang="en-US" sz="2600" spc="-1" strike="noStrike">
                <a:solidFill>
                  <a:schemeClr val="dk1"/>
                </a:solidFill>
                <a:latin typeface="Calibri"/>
              </a:rPr>
              <a:t>Groot verloop publieke professionals</a:t>
            </a:r>
            <a:endParaRPr b="0" lang="en-US" sz="26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pPr>
            <a:r>
              <a:rPr b="0" lang="en-US" sz="2600" spc="-1" strike="noStrike">
                <a:solidFill>
                  <a:schemeClr val="dk1"/>
                </a:solidFill>
                <a:latin typeface="Calibri"/>
              </a:rPr>
              <a:t>Geen vastgelegde werkwijze</a:t>
            </a:r>
            <a:endParaRPr b="0" lang="en-US" sz="26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pPr>
            <a:r>
              <a:rPr b="0" lang="en-US" sz="2600" spc="-1" strike="noStrike">
                <a:solidFill>
                  <a:schemeClr val="dk1"/>
                </a:solidFill>
                <a:latin typeface="Calibri"/>
              </a:rPr>
              <a:t>Handelingsverlegenheid ten aanzien van de man-vrouw relatie</a:t>
            </a:r>
            <a:endParaRPr b="0" lang="en-US" sz="26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pPr>
            <a:r>
              <a:rPr b="0" lang="en-US" sz="2600" spc="-1" strike="noStrike">
                <a:solidFill>
                  <a:schemeClr val="dk1"/>
                </a:solidFill>
                <a:latin typeface="Calibri"/>
              </a:rPr>
              <a:t>Beperkte contacten op de arbeidsmarkt bij de zogenaamde vrouwenberoepen.</a:t>
            </a:r>
            <a:endParaRPr b="0" lang="en-US" sz="2600" spc="-1" strike="noStrike">
              <a:solidFill>
                <a:schemeClr val="dk1"/>
              </a:solidFill>
              <a:latin typeface="Calibri"/>
            </a:endParaRPr>
          </a:p>
          <a:p>
            <a:pPr indent="0" defTabSz="914400">
              <a:lnSpc>
                <a:spcPct val="90000"/>
              </a:lnSpc>
              <a:spcBef>
                <a:spcPts val="1001"/>
              </a:spcBef>
              <a:buNone/>
              <a:tabLst>
                <a:tab algn="l" pos="0"/>
              </a:tabLst>
            </a:pPr>
            <a:endParaRPr b="0" lang="en-US" sz="5100" spc="-1" strike="noStrike">
              <a:solidFill>
                <a:schemeClr val="dk1"/>
              </a:solidFill>
              <a:latin typeface="Calibri"/>
            </a:endParaRPr>
          </a:p>
          <a:p>
            <a:pPr indent="0" defTabSz="914400">
              <a:lnSpc>
                <a:spcPct val="170000"/>
              </a:lnSpc>
              <a:spcBef>
                <a:spcPts val="1001"/>
              </a:spcBef>
              <a:buNone/>
              <a:tabLst>
                <a:tab algn="l" pos="0"/>
              </a:tabLst>
            </a:pPr>
            <a:br>
              <a:rPr sz="1400"/>
            </a:br>
            <a:endParaRPr b="0" lang="en-US" sz="1400" spc="-1" strike="noStrike">
              <a:solidFill>
                <a:schemeClr val="dk1"/>
              </a:solidFill>
              <a:latin typeface="Calibri"/>
            </a:endParaRPr>
          </a:p>
          <a:p>
            <a:pPr indent="0" defTabSz="914400">
              <a:lnSpc>
                <a:spcPct val="90000"/>
              </a:lnSpc>
              <a:spcBef>
                <a:spcPts val="1001"/>
              </a:spcBef>
              <a:buNone/>
              <a:tabLst>
                <a:tab algn="l" pos="0"/>
              </a:tabLst>
            </a:pPr>
            <a:endParaRPr b="0" lang="en-US" sz="1400" spc="-1" strike="noStrike">
              <a:solidFill>
                <a:schemeClr val="dk1"/>
              </a:solidFill>
              <a:latin typeface="Calibri"/>
            </a:endParaRPr>
          </a:p>
        </p:txBody>
      </p:sp>
      <p:sp>
        <p:nvSpPr>
          <p:cNvPr id="137" name="PlaceHolder 3"/>
          <p:cNvSpPr>
            <a:spLocks noGrp="1"/>
          </p:cNvSpPr>
          <p:nvPr>
            <p:ph type="sldNum" idx="45"/>
          </p:nvPr>
        </p:nvSpPr>
        <p:spPr>
          <a:xfrm>
            <a:off x="10167840" y="6356520"/>
            <a:ext cx="1767960" cy="364680"/>
          </a:xfrm>
          <a:prstGeom prst="rect">
            <a:avLst/>
          </a:prstGeom>
          <a:noFill/>
          <a:ln w="0">
            <a:noFill/>
          </a:ln>
        </p:spPr>
        <p:txBody>
          <a:bodyPr lIns="91440" rIns="91440" tIns="45720" bIns="45720" anchor="ctr">
            <a:normAutofit/>
          </a:bodyPr>
          <a:lstStyle>
            <a:lvl1pPr indent="0" algn="r" defTabSz="457200">
              <a:lnSpc>
                <a:spcPct val="100000"/>
              </a:lnSpc>
              <a:spcAft>
                <a:spcPts val="601"/>
              </a:spcAft>
              <a:buNone/>
              <a:defRPr b="0" lang="en-US" sz="1200" spc="-1" strike="noStrike">
                <a:solidFill>
                  <a:srgbClr val="ffffff"/>
                </a:solidFill>
                <a:latin typeface="Calibri"/>
              </a:defRPr>
            </a:lvl1pPr>
          </a:lstStyle>
          <a:p>
            <a:pPr indent="0" algn="r" defTabSz="457200">
              <a:lnSpc>
                <a:spcPct val="100000"/>
              </a:lnSpc>
              <a:spcAft>
                <a:spcPts val="601"/>
              </a:spcAft>
              <a:buNone/>
            </a:pPr>
            <a:fld id="{779C6EBD-B7FE-4FCE-AE27-8BB1A1B772E0}" type="slidenum">
              <a:rPr b="0" lang="en-US" sz="1200" spc="-1" strike="noStrike">
                <a:solidFill>
                  <a:srgbClr val="ffffff"/>
                </a:solidFill>
                <a:latin typeface="Calibri"/>
              </a:rPr>
              <a:t>&lt;nummer&gt;</a:t>
            </a:fld>
            <a:endParaRPr b="0" lang="nl-NL" sz="1200" spc="-1" strike="noStrike">
              <a:solidFill>
                <a:srgbClr val="000000"/>
              </a:solidFill>
              <a:latin typeface="Calibri"/>
            </a:endParaRPr>
          </a:p>
        </p:txBody>
      </p:sp>
      <p:pic>
        <p:nvPicPr>
          <p:cNvPr id="138" name="Picture 4" descr=""/>
          <p:cNvPicPr/>
          <p:nvPr/>
        </p:nvPicPr>
        <p:blipFill>
          <a:blip r:embed="rId1"/>
          <a:srcRect l="0" t="13530" r="-1" b="513"/>
          <a:stretch/>
        </p:blipFill>
        <p:spPr>
          <a:xfrm>
            <a:off x="7122240" y="274320"/>
            <a:ext cx="4673160" cy="5672160"/>
          </a:xfrm>
          <a:prstGeom prst="rect">
            <a:avLst/>
          </a:prstGeom>
          <a:ln w="0">
            <a:noFill/>
          </a:ln>
          <a:effectLst>
            <a:outerShdw algn="r" blurRad="127080" dir="10800000" dist="50760" rotWithShape="0" sx="99000" sy="99000">
              <a:srgbClr val="000000">
                <a:alpha val="40000"/>
              </a:srgbClr>
            </a:outerShdw>
          </a:effectLst>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algn="ctr" defTabSz="914400">
              <a:lnSpc>
                <a:spcPct val="90000"/>
              </a:lnSpc>
              <a:buNone/>
            </a:pPr>
            <a:r>
              <a:rPr b="1" lang="nl-NL" sz="4400" spc="-1" strike="noStrike">
                <a:solidFill>
                  <a:srgbClr val="ff3399"/>
                </a:solidFill>
                <a:latin typeface="Calibri"/>
              </a:rPr>
              <a:t>Grote verschillen tussen handelingswijze van de professionals</a:t>
            </a:r>
            <a:endParaRPr b="0" lang="en-US" sz="4400" spc="-1" strike="noStrike">
              <a:solidFill>
                <a:schemeClr val="dk1"/>
              </a:solidFill>
              <a:latin typeface="Calibri"/>
            </a:endParaRPr>
          </a:p>
        </p:txBody>
      </p:sp>
      <p:sp>
        <p:nvSpPr>
          <p:cNvPr id="140" name="PlaceHolder 2"/>
          <p:cNvSpPr>
            <a:spLocks noGrp="1"/>
          </p:cNvSpPr>
          <p:nvPr>
            <p:ph/>
          </p:nvPr>
        </p:nvSpPr>
        <p:spPr>
          <a:xfrm>
            <a:off x="676440" y="1825560"/>
            <a:ext cx="5343120" cy="4350960"/>
          </a:xfrm>
          <a:prstGeom prst="rect">
            <a:avLst/>
          </a:prstGeom>
          <a:noFill/>
          <a:ln w="0">
            <a:noFill/>
          </a:ln>
        </p:spPr>
        <p:txBody>
          <a:bodyPr lIns="91440" rIns="91440" tIns="45720" bIns="45720" anchor="t">
            <a:normAutofit/>
          </a:bodyPr>
          <a:p>
            <a:pPr indent="0" defTabSz="914400">
              <a:lnSpc>
                <a:spcPct val="90000"/>
              </a:lnSpc>
              <a:spcBef>
                <a:spcPts val="1001"/>
              </a:spcBef>
              <a:buNone/>
              <a:tabLst>
                <a:tab algn="l" pos="0"/>
              </a:tabLst>
            </a:pPr>
            <a:r>
              <a:rPr b="0" lang="nl-NL" sz="2800" spc="-1" strike="noStrike">
                <a:solidFill>
                  <a:schemeClr val="dk1"/>
                </a:solidFill>
                <a:latin typeface="Calibri"/>
              </a:rPr>
              <a:t>Deze verschillen worden veroorzaakt door:</a:t>
            </a:r>
            <a:endParaRPr b="0" lang="en-US" sz="28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2800" spc="-1" strike="noStrike">
                <a:solidFill>
                  <a:schemeClr val="dk1"/>
                </a:solidFill>
                <a:latin typeface="Calibri"/>
              </a:rPr>
              <a:t>Verschil in werkwijze tussen gemeenten</a:t>
            </a:r>
            <a:endParaRPr b="0" lang="en-US" sz="28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2800" spc="-1" strike="noStrike">
                <a:solidFill>
                  <a:schemeClr val="dk1"/>
                </a:solidFill>
                <a:latin typeface="Calibri"/>
              </a:rPr>
              <a:t>Verschil in houding van de professional t.a.v. de betekenis van werk</a:t>
            </a:r>
            <a:endParaRPr b="0" lang="en-US" sz="2800" spc="-1" strike="noStrike">
              <a:solidFill>
                <a:schemeClr val="dk1"/>
              </a:solidFill>
              <a:latin typeface="Calibri"/>
            </a:endParaRPr>
          </a:p>
          <a:p>
            <a:pPr lvl="1" marL="685800" indent="-228600" defTabSz="914400">
              <a:lnSpc>
                <a:spcPct val="90000"/>
              </a:lnSpc>
              <a:spcBef>
                <a:spcPts val="499"/>
              </a:spcBef>
              <a:buClr>
                <a:srgbClr val="000000"/>
              </a:buClr>
              <a:buFont typeface="Arial"/>
              <a:buChar char="•"/>
              <a:tabLst>
                <a:tab algn="l" pos="0"/>
              </a:tabLst>
            </a:pPr>
            <a:r>
              <a:rPr b="0" lang="nl-NL" sz="2800" spc="-1" strike="noStrike">
                <a:solidFill>
                  <a:schemeClr val="dk1"/>
                </a:solidFill>
                <a:latin typeface="Calibri"/>
              </a:rPr>
              <a:t>Broodbaan of droombaan</a:t>
            </a:r>
            <a:endParaRPr b="0" lang="en-US" sz="2800" spc="-1" strike="noStrike">
              <a:solidFill>
                <a:schemeClr val="dk1"/>
              </a:solidFill>
              <a:latin typeface="Calibri"/>
            </a:endParaRPr>
          </a:p>
          <a:p>
            <a:pPr lvl="1" marL="685800" indent="-228600" defTabSz="914400">
              <a:lnSpc>
                <a:spcPct val="90000"/>
              </a:lnSpc>
              <a:spcBef>
                <a:spcPts val="499"/>
              </a:spcBef>
              <a:buClr>
                <a:srgbClr val="000000"/>
              </a:buClr>
              <a:buFont typeface="Arial"/>
              <a:buChar char="•"/>
              <a:tabLst>
                <a:tab algn="l" pos="0"/>
              </a:tabLst>
            </a:pPr>
            <a:r>
              <a:rPr b="0" lang="nl-NL" sz="2800" spc="-1" strike="noStrike">
                <a:solidFill>
                  <a:schemeClr val="dk1"/>
                </a:solidFill>
                <a:latin typeface="Calibri"/>
              </a:rPr>
              <a:t>Verschil in begeleidingsstijl </a:t>
            </a:r>
            <a:endParaRPr b="0" lang="en-US" sz="2800" spc="-1" strike="noStrike">
              <a:solidFill>
                <a:schemeClr val="dk1"/>
              </a:solidFill>
              <a:latin typeface="Calibri"/>
            </a:endParaRPr>
          </a:p>
          <a:p>
            <a:pPr marL="457200" indent="0" defTabSz="914400">
              <a:lnSpc>
                <a:spcPct val="90000"/>
              </a:lnSpc>
              <a:spcBef>
                <a:spcPts val="499"/>
              </a:spcBef>
              <a:buNone/>
              <a:tabLst>
                <a:tab algn="l" pos="0"/>
              </a:tabLst>
            </a:pPr>
            <a:endParaRPr b="0" lang="en-US" sz="2800" spc="-1" strike="noStrike">
              <a:solidFill>
                <a:schemeClr val="dk1"/>
              </a:solidFill>
              <a:latin typeface="Calibri"/>
            </a:endParaRPr>
          </a:p>
          <a:p>
            <a:pPr indent="0" defTabSz="914400">
              <a:lnSpc>
                <a:spcPct val="90000"/>
              </a:lnSpc>
              <a:spcBef>
                <a:spcPts val="499"/>
              </a:spcBef>
              <a:buNone/>
              <a:tabLst>
                <a:tab algn="l" pos="0"/>
              </a:tabLst>
            </a:pPr>
            <a:endParaRPr b="0" lang="en-US" sz="2800" spc="-1" strike="noStrike">
              <a:solidFill>
                <a:schemeClr val="dk1"/>
              </a:solidFill>
              <a:latin typeface="Calibri"/>
            </a:endParaRPr>
          </a:p>
        </p:txBody>
      </p:sp>
      <p:pic>
        <p:nvPicPr>
          <p:cNvPr id="141" name="Picture 2" descr="Afbeelding met Menselijk gezicht, persoon, overdekt, kleding&#10;&#10;Automatisch gegenereerde beschrijving"/>
          <p:cNvPicPr/>
          <p:nvPr/>
        </p:nvPicPr>
        <p:blipFill>
          <a:blip r:embed="rId1"/>
          <a:srcRect l="0" t="3729" r="0" b="3392"/>
          <a:stretch/>
        </p:blipFill>
        <p:spPr>
          <a:xfrm>
            <a:off x="6172200" y="1825560"/>
            <a:ext cx="5181120" cy="4350960"/>
          </a:xfrm>
          <a:prstGeom prst="rect">
            <a:avLst/>
          </a:prstGeom>
          <a:ln w="0">
            <a:noFill/>
          </a:ln>
        </p:spPr>
      </p:pic>
      <p:sp>
        <p:nvSpPr>
          <p:cNvPr id="142" name="PlaceHolder 3"/>
          <p:cNvSpPr>
            <a:spLocks noGrp="1"/>
          </p:cNvSpPr>
          <p:nvPr>
            <p:ph type="sldNum" idx="46"/>
          </p:nvPr>
        </p:nvSpPr>
        <p:spPr>
          <a:xfrm>
            <a:off x="8610480" y="6356520"/>
            <a:ext cx="2742840" cy="364680"/>
          </a:xfrm>
          <a:prstGeom prst="rect">
            <a:avLst/>
          </a:prstGeom>
          <a:noFill/>
          <a:ln w="0">
            <a:noFill/>
          </a:ln>
        </p:spPr>
        <p:txBody>
          <a:bodyPr lIns="91440" rIns="91440" tIns="45720" bIns="45720" anchor="ctr">
            <a:normAutofit/>
          </a:bodyPr>
          <a:lstStyle>
            <a:lvl1pPr indent="0" algn="r" defTabSz="457200">
              <a:lnSpc>
                <a:spcPct val="100000"/>
              </a:lnSpc>
              <a:spcAft>
                <a:spcPts val="601"/>
              </a:spcAft>
              <a:buNone/>
              <a:defRPr b="0" lang="nl-NL" sz="1200" spc="-1" strike="noStrike">
                <a:solidFill>
                  <a:schemeClr val="dk1">
                    <a:tint val="75000"/>
                  </a:schemeClr>
                </a:solidFill>
                <a:latin typeface="Calibri"/>
              </a:defRPr>
            </a:lvl1pPr>
          </a:lstStyle>
          <a:p>
            <a:pPr indent="0" algn="r" defTabSz="457200">
              <a:lnSpc>
                <a:spcPct val="100000"/>
              </a:lnSpc>
              <a:spcAft>
                <a:spcPts val="601"/>
              </a:spcAft>
              <a:buNone/>
            </a:pPr>
            <a:fld id="{CC0CA6E4-1FDE-44D0-AD8C-AB1D54265A0B}" type="slidenum">
              <a:rPr b="0" lang="nl-NL" sz="1200" spc="-1" strike="noStrike">
                <a:solidFill>
                  <a:schemeClr val="dk1">
                    <a:tint val="75000"/>
                  </a:schemeClr>
                </a:solidFill>
                <a:latin typeface="Calibri"/>
              </a:rPr>
              <a:t>&lt;nummer&gt;</a:t>
            </a:fld>
            <a:endParaRPr b="0" lang="nl-NL" sz="1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PlaceHolder 1"/>
          <p:cNvSpPr>
            <a:spLocks noGrp="1"/>
          </p:cNvSpPr>
          <p:nvPr>
            <p:ph type="title"/>
          </p:nvPr>
        </p:nvSpPr>
        <p:spPr>
          <a:xfrm>
            <a:off x="4781160" y="519120"/>
            <a:ext cx="6420600" cy="974880"/>
          </a:xfrm>
          <a:prstGeom prst="rect">
            <a:avLst/>
          </a:prstGeom>
          <a:noFill/>
          <a:ln w="0">
            <a:noFill/>
          </a:ln>
        </p:spPr>
        <p:txBody>
          <a:bodyPr lIns="91440" rIns="91440" tIns="45720" bIns="45720" anchor="ctr">
            <a:normAutofit/>
          </a:bodyPr>
          <a:p>
            <a:pPr indent="0" defTabSz="914400">
              <a:lnSpc>
                <a:spcPct val="90000"/>
              </a:lnSpc>
              <a:buNone/>
            </a:pPr>
            <a:r>
              <a:rPr b="0" lang="en-US" sz="4000" spc="-1" strike="noStrike">
                <a:solidFill>
                  <a:schemeClr val="dk1"/>
                </a:solidFill>
                <a:latin typeface="Calibri Light"/>
              </a:rPr>
              <a:t> </a:t>
            </a:r>
            <a:endParaRPr b="0" lang="en-US" sz="4000" spc="-1" strike="noStrike">
              <a:solidFill>
                <a:schemeClr val="dk1"/>
              </a:solidFill>
              <a:latin typeface="Calibri"/>
            </a:endParaRPr>
          </a:p>
        </p:txBody>
      </p:sp>
      <p:sp>
        <p:nvSpPr>
          <p:cNvPr id="144" name="PlaceHolder 2"/>
          <p:cNvSpPr>
            <a:spLocks noGrp="1"/>
          </p:cNvSpPr>
          <p:nvPr>
            <p:ph type="sldNum" idx="47"/>
          </p:nvPr>
        </p:nvSpPr>
        <p:spPr>
          <a:xfrm>
            <a:off x="10167840" y="6356520"/>
            <a:ext cx="1767960" cy="364680"/>
          </a:xfrm>
          <a:prstGeom prst="rect">
            <a:avLst/>
          </a:prstGeom>
          <a:noFill/>
          <a:ln w="0">
            <a:noFill/>
          </a:ln>
        </p:spPr>
        <p:txBody>
          <a:bodyPr lIns="91440" rIns="91440" tIns="45720" bIns="45720" anchor="ctr">
            <a:normAutofit/>
          </a:bodyPr>
          <a:lstStyle>
            <a:lvl1pPr indent="0" algn="r" defTabSz="457200">
              <a:lnSpc>
                <a:spcPct val="100000"/>
              </a:lnSpc>
              <a:spcAft>
                <a:spcPts val="601"/>
              </a:spcAft>
              <a:buNone/>
              <a:defRPr b="0" lang="en-US" sz="1200" spc="-1" strike="noStrike">
                <a:solidFill>
                  <a:srgbClr val="ffffff"/>
                </a:solidFill>
                <a:latin typeface="Calibri"/>
              </a:defRPr>
            </a:lvl1pPr>
          </a:lstStyle>
          <a:p>
            <a:pPr indent="0" algn="r" defTabSz="457200">
              <a:lnSpc>
                <a:spcPct val="100000"/>
              </a:lnSpc>
              <a:spcAft>
                <a:spcPts val="601"/>
              </a:spcAft>
              <a:buNone/>
            </a:pPr>
            <a:fld id="{BFEF099E-D64C-44A6-B55F-FB94388445F8}" type="slidenum">
              <a:rPr b="0" lang="en-US" sz="1200" spc="-1" strike="noStrike">
                <a:solidFill>
                  <a:srgbClr val="ffffff"/>
                </a:solidFill>
                <a:latin typeface="Calibri"/>
              </a:rPr>
              <a:t>&lt;nummer&gt;</a:t>
            </a:fld>
            <a:endParaRPr b="0" lang="nl-NL" sz="1200" spc="-1" strike="noStrike">
              <a:solidFill>
                <a:srgbClr val="000000"/>
              </a:solidFill>
              <a:latin typeface="Calibri"/>
            </a:endParaRPr>
          </a:p>
        </p:txBody>
      </p:sp>
      <p:pic>
        <p:nvPicPr>
          <p:cNvPr id="145" name="Afbeelding 2" descr=""/>
          <p:cNvPicPr/>
          <p:nvPr/>
        </p:nvPicPr>
        <p:blipFill>
          <a:blip r:embed="rId1"/>
          <a:srcRect l="0" t="0" r="0" b="4514"/>
          <a:stretch/>
        </p:blipFill>
        <p:spPr>
          <a:xfrm>
            <a:off x="5439600" y="325080"/>
            <a:ext cx="6355800" cy="5826960"/>
          </a:xfrm>
          <a:prstGeom prst="rect">
            <a:avLst/>
          </a:prstGeom>
          <a:ln w="0">
            <a:noFill/>
          </a:ln>
        </p:spPr>
      </p:pic>
      <p:sp>
        <p:nvSpPr>
          <p:cNvPr id="146" name="Tekstvak 9"/>
          <p:cNvSpPr/>
          <p:nvPr/>
        </p:nvSpPr>
        <p:spPr>
          <a:xfrm>
            <a:off x="396360" y="325080"/>
            <a:ext cx="4801680" cy="658296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br>
              <a:rPr sz="2400"/>
            </a:br>
            <a:r>
              <a:rPr b="0" lang="nl-NL" sz="2400" spc="-1" strike="noStrike">
                <a:solidFill>
                  <a:srgbClr val="ff3399"/>
                </a:solidFill>
                <a:latin typeface="Abadi"/>
              </a:rPr>
              <a:t>Verschillende begeleidingsstijlen van professionals </a:t>
            </a:r>
            <a:endParaRPr b="0" lang="nl-NL" sz="2400" spc="-1" strike="noStrike">
              <a:solidFill>
                <a:srgbClr val="000000"/>
              </a:solidFill>
              <a:latin typeface="Calibri"/>
            </a:endParaRPr>
          </a:p>
          <a:p>
            <a:pPr defTabSz="457200">
              <a:lnSpc>
                <a:spcPct val="100000"/>
              </a:lnSpc>
            </a:pPr>
            <a:endParaRPr b="0" lang="nl-NL" sz="1800" spc="-1" strike="noStrike">
              <a:solidFill>
                <a:srgbClr val="000000"/>
              </a:solidFill>
              <a:latin typeface="Calibri"/>
            </a:endParaRPr>
          </a:p>
          <a:p>
            <a:pPr defTabSz="457200">
              <a:lnSpc>
                <a:spcPct val="100000"/>
              </a:lnSpc>
            </a:pPr>
            <a:r>
              <a:rPr b="0" lang="nl-NL" sz="2000" spc="-1" strike="noStrike">
                <a:solidFill>
                  <a:schemeClr val="dk1"/>
                </a:solidFill>
                <a:latin typeface="Calibri"/>
              </a:rPr>
              <a:t>De verschillende begeleidingsstijlen  kunnen worden ingedeeld in </a:t>
            </a:r>
            <a:r>
              <a:rPr b="1" lang="nl-NL" sz="2000" spc="-1" strike="noStrike">
                <a:solidFill>
                  <a:schemeClr val="dk1"/>
                </a:solidFill>
                <a:latin typeface="Calibri"/>
              </a:rPr>
              <a:t>4 logica’s: </a:t>
            </a:r>
            <a:endParaRPr b="0" lang="nl-NL" sz="2000" spc="-1" strike="noStrike">
              <a:solidFill>
                <a:srgbClr val="000000"/>
              </a:solidFill>
              <a:latin typeface="Calibri"/>
            </a:endParaRPr>
          </a:p>
          <a:p>
            <a:pPr defTabSz="457200">
              <a:lnSpc>
                <a:spcPct val="100000"/>
              </a:lnSpc>
            </a:pPr>
            <a:r>
              <a:rPr b="0" lang="nl-NL" sz="2000" spc="-1" strike="noStrike">
                <a:solidFill>
                  <a:schemeClr val="dk1"/>
                </a:solidFill>
                <a:latin typeface="Calibri"/>
              </a:rPr>
              <a:t>Van Hal en Lengkeek (2022)</a:t>
            </a:r>
            <a:br>
              <a:rPr sz="2000"/>
            </a:br>
            <a:endParaRPr b="0" lang="nl-NL" sz="2000" spc="-1" strike="noStrike">
              <a:solidFill>
                <a:srgbClr val="000000"/>
              </a:solidFill>
              <a:latin typeface="Calibri"/>
            </a:endParaRPr>
          </a:p>
          <a:p>
            <a:pPr defTabSz="457200">
              <a:lnSpc>
                <a:spcPct val="100000"/>
              </a:lnSpc>
            </a:pPr>
            <a:r>
              <a:rPr b="0" lang="nl-NL" sz="2000" spc="-1" strike="noStrike">
                <a:solidFill>
                  <a:schemeClr val="dk1"/>
                </a:solidFill>
                <a:latin typeface="Calibri"/>
              </a:rPr>
              <a:t>Iedere logica bevat vaak onbewuste aannames over de rol van de professional, </a:t>
            </a:r>
            <a:br>
              <a:rPr sz="2000"/>
            </a:br>
            <a:r>
              <a:rPr b="0" lang="nl-NL" sz="2000" spc="-1" strike="noStrike">
                <a:solidFill>
                  <a:schemeClr val="dk1"/>
                </a:solidFill>
                <a:latin typeface="Calibri"/>
              </a:rPr>
              <a:t>in dit geval ten aanzien van vrouwelijke statushouders en wat voor hen passende begeleiding is. </a:t>
            </a:r>
            <a:endParaRPr b="0" lang="nl-NL" sz="2000" spc="-1" strike="noStrike">
              <a:solidFill>
                <a:srgbClr val="000000"/>
              </a:solidFill>
              <a:latin typeface="Calibri"/>
            </a:endParaRPr>
          </a:p>
          <a:p>
            <a:pPr defTabSz="457200">
              <a:lnSpc>
                <a:spcPct val="100000"/>
              </a:lnSpc>
            </a:pPr>
            <a:endParaRPr b="0" lang="nl-NL" sz="1800" spc="-1" strike="noStrike">
              <a:solidFill>
                <a:srgbClr val="000000"/>
              </a:solidFill>
              <a:latin typeface="Calibri"/>
            </a:endParaRPr>
          </a:p>
          <a:p>
            <a:pPr marL="285840" indent="-285840" defTabSz="457200">
              <a:lnSpc>
                <a:spcPct val="100000"/>
              </a:lnSpc>
              <a:buClr>
                <a:srgbClr val="000000"/>
              </a:buClr>
              <a:buFont typeface="Arial"/>
              <a:buChar char="•"/>
            </a:pPr>
            <a:r>
              <a:rPr b="0" lang="nl-NL" sz="2400" spc="-1" strike="noStrike">
                <a:solidFill>
                  <a:schemeClr val="dk1"/>
                </a:solidFill>
                <a:latin typeface="Calibri"/>
              </a:rPr>
              <a:t>Procedurele Logica</a:t>
            </a:r>
            <a:endParaRPr b="0" lang="nl-NL" sz="2400" spc="-1" strike="noStrike">
              <a:solidFill>
                <a:srgbClr val="000000"/>
              </a:solidFill>
              <a:latin typeface="Calibri"/>
            </a:endParaRPr>
          </a:p>
          <a:p>
            <a:pPr marL="285840" indent="-285840" defTabSz="457200">
              <a:lnSpc>
                <a:spcPct val="100000"/>
              </a:lnSpc>
              <a:buClr>
                <a:srgbClr val="000000"/>
              </a:buClr>
              <a:buFont typeface="Arial"/>
              <a:buChar char="•"/>
            </a:pPr>
            <a:r>
              <a:rPr b="0" lang="nl-NL" sz="2400" spc="-1" strike="noStrike">
                <a:solidFill>
                  <a:schemeClr val="dk1"/>
                </a:solidFill>
                <a:latin typeface="Calibri"/>
              </a:rPr>
              <a:t>Relationele logica</a:t>
            </a:r>
            <a:endParaRPr b="0" lang="nl-NL" sz="2400" spc="-1" strike="noStrike">
              <a:solidFill>
                <a:srgbClr val="000000"/>
              </a:solidFill>
              <a:latin typeface="Calibri"/>
            </a:endParaRPr>
          </a:p>
          <a:p>
            <a:pPr marL="285840" indent="-285840" defTabSz="457200">
              <a:lnSpc>
                <a:spcPct val="100000"/>
              </a:lnSpc>
              <a:buClr>
                <a:srgbClr val="000000"/>
              </a:buClr>
              <a:buFont typeface="Arial"/>
              <a:buChar char="•"/>
            </a:pPr>
            <a:r>
              <a:rPr b="0" lang="nl-NL" sz="2400" spc="-1" strike="noStrike">
                <a:solidFill>
                  <a:schemeClr val="dk1"/>
                </a:solidFill>
                <a:latin typeface="Calibri"/>
              </a:rPr>
              <a:t>Zorgdragende logica</a:t>
            </a:r>
            <a:endParaRPr b="0" lang="nl-NL" sz="2400" spc="-1" strike="noStrike">
              <a:solidFill>
                <a:srgbClr val="000000"/>
              </a:solidFill>
              <a:latin typeface="Calibri"/>
            </a:endParaRPr>
          </a:p>
          <a:p>
            <a:pPr marL="285840" indent="-285840" defTabSz="457200">
              <a:lnSpc>
                <a:spcPct val="100000"/>
              </a:lnSpc>
              <a:buClr>
                <a:srgbClr val="000000"/>
              </a:buClr>
              <a:buFont typeface="Arial"/>
              <a:buChar char="•"/>
            </a:pPr>
            <a:r>
              <a:rPr b="0" lang="nl-NL" sz="2400" spc="-1" strike="noStrike">
                <a:solidFill>
                  <a:schemeClr val="dk1"/>
                </a:solidFill>
                <a:latin typeface="Calibri"/>
              </a:rPr>
              <a:t>Empowerende logica</a:t>
            </a:r>
            <a:endParaRPr b="0" lang="nl-NL" sz="2400" spc="-1" strike="noStrike">
              <a:solidFill>
                <a:srgbClr val="000000"/>
              </a:solidFill>
              <a:latin typeface="Calibri"/>
            </a:endParaRPr>
          </a:p>
          <a:p>
            <a:pPr defTabSz="457200">
              <a:lnSpc>
                <a:spcPct val="100000"/>
              </a:lnSpc>
            </a:pPr>
            <a:endParaRPr b="0" lang="nl-NL" sz="1800" spc="-1" strike="noStrike">
              <a:solidFill>
                <a:srgbClr val="000000"/>
              </a:solidFill>
              <a:latin typeface="Calibri"/>
            </a:endParaRPr>
          </a:p>
        </p:txBody>
      </p:sp>
      <p:sp>
        <p:nvSpPr>
          <p:cNvPr id="147" name="Tekstvak 5"/>
          <p:cNvSpPr/>
          <p:nvPr/>
        </p:nvSpPr>
        <p:spPr>
          <a:xfrm>
            <a:off x="5514120" y="6284520"/>
            <a:ext cx="4337280" cy="36396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spAutoFit/>
          </a:bodyPr>
          <a:p>
            <a:pPr defTabSz="914400">
              <a:lnSpc>
                <a:spcPct val="100000"/>
              </a:lnSpc>
              <a:tabLst>
                <a:tab algn="l" pos="0"/>
              </a:tabLst>
            </a:pPr>
            <a:r>
              <a:rPr b="0" lang="nl-NL" sz="1800" spc="-1" strike="noStrike" u="sng">
                <a:solidFill>
                  <a:schemeClr val="lt1"/>
                </a:solidFill>
                <a:uFillTx/>
                <a:latin typeface="Calibri"/>
                <a:hlinkClick r:id="rId2"/>
              </a:rPr>
              <a:t>zie artikel van </a:t>
            </a:r>
            <a:r>
              <a:rPr b="0" lang="nl-NL" sz="1800" spc="-1" strike="noStrike" u="sng">
                <a:solidFill>
                  <a:schemeClr val="lt1"/>
                </a:solidFill>
                <a:uFillTx/>
                <a:latin typeface="Calibri"/>
                <a:hlinkClick r:id="rId3"/>
              </a:rPr>
              <a:t>van</a:t>
            </a:r>
            <a:r>
              <a:rPr b="0" lang="nl-NL" sz="1800" spc="-1" strike="noStrike" u="sng">
                <a:solidFill>
                  <a:schemeClr val="lt1"/>
                </a:solidFill>
                <a:uFillTx/>
                <a:latin typeface="Calibri"/>
                <a:hlinkClick r:id="rId4"/>
              </a:rPr>
              <a:t> Hal en </a:t>
            </a:r>
            <a:r>
              <a:rPr b="0" lang="nl-NL" sz="1800" spc="-1" strike="noStrike" u="sng">
                <a:solidFill>
                  <a:schemeClr val="lt1"/>
                </a:solidFill>
                <a:uFillTx/>
                <a:latin typeface="Calibri"/>
                <a:hlinkClick r:id="rId5"/>
              </a:rPr>
              <a:t>Lengkeek</a:t>
            </a:r>
            <a:r>
              <a:rPr b="0" lang="nl-NL" sz="1800" spc="-1" strike="noStrike" u="sng">
                <a:solidFill>
                  <a:schemeClr val="lt1"/>
                </a:solidFill>
                <a:uFillTx/>
                <a:latin typeface="Calibri"/>
                <a:hlinkClick r:id="rId6"/>
              </a:rPr>
              <a:t> (2022)</a:t>
            </a:r>
            <a:endParaRPr b="0" lang="nl-NL" sz="1800" spc="-1" strike="noStrike">
              <a:solidFill>
                <a:srgbClr val="ffffff"/>
              </a:solidFill>
              <a:latin typeface="Calibri"/>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PlaceHolder 1"/>
          <p:cNvSpPr>
            <a:spLocks noGrp="1"/>
          </p:cNvSpPr>
          <p:nvPr>
            <p:ph/>
          </p:nvPr>
        </p:nvSpPr>
        <p:spPr>
          <a:xfrm>
            <a:off x="900000" y="1212120"/>
            <a:ext cx="10402560" cy="515160"/>
          </a:xfrm>
          <a:prstGeom prst="rect">
            <a:avLst/>
          </a:prstGeom>
          <a:noFill/>
          <a:ln w="0">
            <a:noFill/>
          </a:ln>
        </p:spPr>
        <p:txBody>
          <a:bodyPr lIns="91440" rIns="91440" tIns="45720" bIns="45720" anchor="b">
            <a:noAutofit/>
          </a:bodyPr>
          <a:p>
            <a:pPr indent="0" defTabSz="457200">
              <a:lnSpc>
                <a:spcPct val="90000"/>
              </a:lnSpc>
              <a:spcBef>
                <a:spcPts val="1001"/>
              </a:spcBef>
              <a:buNone/>
              <a:tabLst>
                <a:tab algn="l" pos="0"/>
              </a:tabLst>
            </a:pPr>
            <a:r>
              <a:rPr b="0" lang="nl-NL" sz="2600" spc="-1" strike="noStrike">
                <a:solidFill>
                  <a:srgbClr val="e50856"/>
                </a:solidFill>
                <a:latin typeface="Avenir Next Condensed"/>
                <a:ea typeface="Avenir Next Condensed"/>
              </a:rPr>
              <a:t>T</a:t>
            </a:r>
            <a:r>
              <a:rPr b="0" lang="en-US" sz="2600" spc="-1" strike="noStrike">
                <a:solidFill>
                  <a:srgbClr val="e50856"/>
                </a:solidFill>
                <a:latin typeface="Avenir Next Condensed"/>
                <a:ea typeface="Avenir Next Condensed"/>
              </a:rPr>
              <a:t>hema werk &amp; Inkomen</a:t>
            </a:r>
            <a:endParaRPr b="0" lang="en-US" sz="2600" spc="-1" strike="noStrike">
              <a:solidFill>
                <a:schemeClr val="dk1"/>
              </a:solidFill>
              <a:latin typeface="Calibri"/>
            </a:endParaRPr>
          </a:p>
        </p:txBody>
      </p:sp>
      <p:sp>
        <p:nvSpPr>
          <p:cNvPr id="149" name="PlaceHolder 2"/>
          <p:cNvSpPr>
            <a:spLocks noGrp="1"/>
          </p:cNvSpPr>
          <p:nvPr>
            <p:ph/>
          </p:nvPr>
        </p:nvSpPr>
        <p:spPr>
          <a:xfrm>
            <a:off x="900000" y="1947240"/>
            <a:ext cx="10413720" cy="2599200"/>
          </a:xfrm>
          <a:prstGeom prst="rect">
            <a:avLst/>
          </a:prstGeom>
          <a:noFill/>
          <a:ln w="0">
            <a:noFill/>
          </a:ln>
        </p:spPr>
        <p:txBody>
          <a:bodyPr lIns="91440" rIns="91440" tIns="45720" bIns="45720" anchor="t">
            <a:normAutofit fontScale="85000" lnSpcReduction="10000"/>
          </a:bodyPr>
          <a:p>
            <a:pPr marL="65880" indent="0" algn="ctr" defTabSz="914400">
              <a:lnSpc>
                <a:spcPct val="90000"/>
              </a:lnSpc>
              <a:spcBef>
                <a:spcPts val="1001"/>
              </a:spcBef>
              <a:buNone/>
              <a:tabLst>
                <a:tab algn="l" pos="0"/>
              </a:tabLst>
            </a:pPr>
            <a:r>
              <a:rPr b="1" lang="nl-NL" sz="6950" spc="-1" strike="noStrike">
                <a:solidFill>
                  <a:schemeClr val="dk1"/>
                </a:solidFill>
                <a:latin typeface="Avenir Next Condensed"/>
              </a:rPr>
              <a:t>Deel B: Op interactieve wijze oefenen met gespreksvaardigheden  </a:t>
            </a:r>
            <a:endParaRPr b="0" lang="en-US" sz="695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0" name="Afbeelding 4" descr=""/>
          <p:cNvPicPr/>
          <p:nvPr/>
        </p:nvPicPr>
        <p:blipFill>
          <a:blip r:embed="rId1"/>
          <a:srcRect l="0" t="2409" r="0" b="0"/>
          <a:stretch/>
        </p:blipFill>
        <p:spPr>
          <a:xfrm>
            <a:off x="-50040" y="897120"/>
            <a:ext cx="6061680" cy="5890320"/>
          </a:xfrm>
          <a:prstGeom prst="rect">
            <a:avLst/>
          </a:prstGeom>
          <a:ln w="0">
            <a:noFill/>
          </a:ln>
        </p:spPr>
      </p:pic>
      <p:sp>
        <p:nvSpPr>
          <p:cNvPr id="151" name="Text Box 2"/>
          <p:cNvSpPr/>
          <p:nvPr/>
        </p:nvSpPr>
        <p:spPr>
          <a:xfrm>
            <a:off x="3770280" y="414000"/>
            <a:ext cx="8179200" cy="907560"/>
          </a:xfrm>
          <a:prstGeom prst="rect">
            <a:avLst/>
          </a:prstGeom>
          <a:noFill/>
          <a:ln w="0">
            <a:noFill/>
          </a:ln>
        </p:spPr>
        <p:style>
          <a:lnRef idx="0"/>
          <a:fillRef idx="0"/>
          <a:effectRef idx="0"/>
          <a:fontRef idx="minor"/>
        </p:style>
        <p:txBody>
          <a:bodyPr lIns="0" rIns="0" tIns="0" bIns="0" anchor="ctr">
            <a:noAutofit/>
          </a:bodyPr>
          <a:p>
            <a:pPr algn="ctr" defTabSz="457200">
              <a:lnSpc>
                <a:spcPct val="90000"/>
              </a:lnSpc>
              <a:tabLst>
                <a:tab algn="l" pos="914400"/>
                <a:tab algn="l" pos="1828800"/>
                <a:tab algn="l" pos="2743200"/>
                <a:tab algn="l" pos="3657600"/>
                <a:tab algn="l" pos="4572000"/>
                <a:tab algn="l" pos="5486400"/>
                <a:tab algn="l" pos="6400800"/>
                <a:tab algn="l" pos="7315200"/>
                <a:tab algn="l" pos="8229600"/>
                <a:tab algn="l" pos="9144000"/>
              </a:tabLst>
            </a:pPr>
            <a:r>
              <a:rPr b="0" lang="nl-NL" sz="5400" spc="-1" strike="noStrike">
                <a:solidFill>
                  <a:srgbClr val="ff3399"/>
                </a:solidFill>
                <a:latin typeface="Abadi"/>
                <a:ea typeface="Arial"/>
              </a:rPr>
              <a:t>Identiteitswerk</a:t>
            </a:r>
            <a:endParaRPr b="0" lang="nl-NL" sz="5400" spc="-1" strike="noStrike">
              <a:solidFill>
                <a:srgbClr val="000000"/>
              </a:solidFill>
              <a:latin typeface="Calibri"/>
            </a:endParaRPr>
          </a:p>
          <a:p>
            <a:pPr algn="ctr" defTabSz="457200">
              <a:lnSpc>
                <a:spcPct val="90000"/>
              </a:lnSpc>
              <a:tabLst>
                <a:tab algn="l" pos="914400"/>
                <a:tab algn="l" pos="1828800"/>
                <a:tab algn="l" pos="2743200"/>
                <a:tab algn="l" pos="3657600"/>
                <a:tab algn="l" pos="4572000"/>
                <a:tab algn="l" pos="5486400"/>
                <a:tab algn="l" pos="6400800"/>
                <a:tab algn="l" pos="7315200"/>
                <a:tab algn="l" pos="8229600"/>
                <a:tab algn="l" pos="9144000"/>
              </a:tabLst>
            </a:pPr>
            <a:r>
              <a:rPr b="0" lang="nl-NL" sz="2000" spc="-1" strike="noStrike">
                <a:solidFill>
                  <a:srgbClr val="ff3399"/>
                </a:solidFill>
                <a:latin typeface="Abadi"/>
                <a:ea typeface="Arial"/>
              </a:rPr>
              <a:t>Zijn wie je bent in een nieuwe context</a:t>
            </a:r>
            <a:endParaRPr b="0" lang="nl-NL" sz="2000" spc="-1" strike="noStrike">
              <a:solidFill>
                <a:srgbClr val="000000"/>
              </a:solidFill>
              <a:latin typeface="Calibri"/>
            </a:endParaRPr>
          </a:p>
        </p:txBody>
      </p:sp>
      <p:sp>
        <p:nvSpPr>
          <p:cNvPr id="152" name="Text Box 8"/>
          <p:cNvSpPr/>
          <p:nvPr/>
        </p:nvSpPr>
        <p:spPr>
          <a:xfrm>
            <a:off x="6012000" y="1840680"/>
            <a:ext cx="5968800" cy="4303440"/>
          </a:xfrm>
          <a:prstGeom prst="rect">
            <a:avLst/>
          </a:prstGeom>
          <a:noFill/>
          <a:ln w="0">
            <a:noFill/>
          </a:ln>
        </p:spPr>
        <p:style>
          <a:lnRef idx="0"/>
          <a:fillRef idx="0"/>
          <a:effectRef idx="0"/>
          <a:fontRef idx="minor"/>
        </p:style>
        <p:txBody>
          <a:bodyPr lIns="0" rIns="0" tIns="0" bIns="0" anchor="ctr">
            <a:noAutofit/>
          </a:bodyPr>
          <a:p>
            <a:pPr marL="228600" indent="-228600" defTabSz="457200">
              <a:lnSpc>
                <a:spcPct val="150000"/>
              </a:lnSpc>
              <a:spcBef>
                <a:spcPts val="1012"/>
              </a:spcBef>
              <a:buClr>
                <a:srgbClr val="000000"/>
              </a:buClr>
              <a:buFont typeface="Wingdings" charset="2"/>
              <a:buChar char=""/>
              <a:tabLst>
                <a:tab algn="l" pos="914400"/>
                <a:tab algn="l" pos="1828800"/>
                <a:tab algn="l" pos="2743200"/>
                <a:tab algn="l" pos="3657600"/>
                <a:tab algn="l" pos="4572000"/>
                <a:tab algn="l" pos="5486400"/>
              </a:tabLst>
            </a:pPr>
            <a:r>
              <a:rPr b="0" lang="nl-NL" sz="2000" spc="-1" strike="noStrike">
                <a:solidFill>
                  <a:srgbClr val="000000"/>
                </a:solidFill>
                <a:latin typeface="Calibri"/>
              </a:rPr>
              <a:t> </a:t>
            </a:r>
            <a:r>
              <a:rPr b="0" lang="nl-NL" sz="2000" spc="-1" strike="noStrike">
                <a:solidFill>
                  <a:srgbClr val="000000"/>
                </a:solidFill>
                <a:latin typeface="Calibri"/>
              </a:rPr>
              <a:t>Verlieservaring: bezittingen, status, rol, thuisgevoel</a:t>
            </a:r>
            <a:endParaRPr b="0" lang="nl-NL" sz="2000" spc="-1" strike="noStrike">
              <a:solidFill>
                <a:srgbClr val="000000"/>
              </a:solidFill>
              <a:latin typeface="Calibri"/>
            </a:endParaRPr>
          </a:p>
          <a:p>
            <a:pPr marL="228600" indent="-228600" defTabSz="457200">
              <a:lnSpc>
                <a:spcPct val="150000"/>
              </a:lnSpc>
              <a:spcBef>
                <a:spcPts val="1012"/>
              </a:spcBef>
              <a:buClr>
                <a:srgbClr val="000000"/>
              </a:buClr>
              <a:buFont typeface="Wingdings" charset="2"/>
              <a:buChar char=""/>
              <a:tabLst>
                <a:tab algn="l" pos="914400"/>
                <a:tab algn="l" pos="1828800"/>
                <a:tab algn="l" pos="2743200"/>
                <a:tab algn="l" pos="3657600"/>
                <a:tab algn="l" pos="4572000"/>
                <a:tab algn="l" pos="5486400"/>
              </a:tabLst>
            </a:pPr>
            <a:r>
              <a:rPr b="0" lang="nl-NL" sz="2000" spc="-1" strike="noStrike">
                <a:solidFill>
                  <a:srgbClr val="000000"/>
                </a:solidFill>
                <a:latin typeface="Calibri"/>
              </a:rPr>
              <a:t> ‘</a:t>
            </a:r>
            <a:r>
              <a:rPr b="0" lang="nl-NL" sz="2000" spc="-1" strike="noStrike">
                <a:solidFill>
                  <a:srgbClr val="000000"/>
                </a:solidFill>
                <a:latin typeface="Calibri"/>
              </a:rPr>
              <a:t>Herkenbaar zijn’ voor jezelf en belangrijke anderen</a:t>
            </a:r>
            <a:endParaRPr b="0" lang="nl-NL" sz="2000" spc="-1" strike="noStrike">
              <a:solidFill>
                <a:srgbClr val="000000"/>
              </a:solidFill>
              <a:latin typeface="Calibri"/>
            </a:endParaRPr>
          </a:p>
          <a:p>
            <a:pPr marL="228600" indent="-228600" defTabSz="457200">
              <a:lnSpc>
                <a:spcPct val="150000"/>
              </a:lnSpc>
              <a:spcBef>
                <a:spcPts val="1012"/>
              </a:spcBef>
              <a:buClr>
                <a:srgbClr val="000000"/>
              </a:buClr>
              <a:buFont typeface="Wingdings" charset="2"/>
              <a:buChar char=""/>
              <a:tabLst>
                <a:tab algn="l" pos="914400"/>
                <a:tab algn="l" pos="1828800"/>
                <a:tab algn="l" pos="2743200"/>
                <a:tab algn="l" pos="3657600"/>
                <a:tab algn="l" pos="4572000"/>
                <a:tab algn="l" pos="5486400"/>
              </a:tabLst>
            </a:pPr>
            <a:r>
              <a:rPr b="0" lang="nl-NL" sz="2000" spc="-1" strike="noStrike">
                <a:solidFill>
                  <a:srgbClr val="000000"/>
                </a:solidFill>
                <a:latin typeface="Calibri"/>
              </a:rPr>
              <a:t> </a:t>
            </a:r>
            <a:r>
              <a:rPr b="0" lang="nl-NL" sz="2000" spc="-1" strike="noStrike">
                <a:solidFill>
                  <a:srgbClr val="000000"/>
                </a:solidFill>
                <a:latin typeface="Calibri"/>
              </a:rPr>
              <a:t>Interactie met context  -&gt; context onduidelijk, nieuw</a:t>
            </a:r>
            <a:endParaRPr b="0" lang="nl-NL" sz="2000" spc="-1" strike="noStrike">
              <a:solidFill>
                <a:srgbClr val="000000"/>
              </a:solidFill>
              <a:latin typeface="Calibri"/>
            </a:endParaRPr>
          </a:p>
          <a:p>
            <a:pPr marL="228600" indent="-228600" defTabSz="457200">
              <a:lnSpc>
                <a:spcPct val="150000"/>
              </a:lnSpc>
              <a:spcBef>
                <a:spcPts val="1012"/>
              </a:spcBef>
              <a:tabLst>
                <a:tab algn="l" pos="0"/>
              </a:tabLst>
            </a:pPr>
            <a:endParaRPr b="0" lang="nl-NL" sz="2000" spc="-1" strike="noStrike">
              <a:solidFill>
                <a:srgbClr val="000000"/>
              </a:solidFill>
              <a:latin typeface="Calibri"/>
            </a:endParaRPr>
          </a:p>
          <a:p>
            <a:pPr marL="228600" indent="-228600" defTabSz="457200">
              <a:lnSpc>
                <a:spcPct val="150000"/>
              </a:lnSpc>
              <a:spcBef>
                <a:spcPts val="1012"/>
              </a:spcBef>
              <a:tabLst>
                <a:tab algn="l" pos="0"/>
              </a:tabLst>
            </a:pPr>
            <a:r>
              <a:rPr b="0" lang="nl-NL" sz="2000" spc="-1" strike="noStrike">
                <a:solidFill>
                  <a:srgbClr val="000000"/>
                </a:solidFill>
                <a:latin typeface="Calibri"/>
              </a:rPr>
              <a:t>    </a:t>
            </a:r>
            <a:r>
              <a:rPr b="0" i="1" lang="nl-NL" sz="2000" spc="-1" strike="noStrike">
                <a:solidFill>
                  <a:srgbClr val="000000"/>
                </a:solidFill>
                <a:latin typeface="Calibri"/>
              </a:rPr>
              <a:t>Identiteitswerk</a:t>
            </a:r>
            <a:r>
              <a:rPr b="0" lang="nl-NL" sz="2000" spc="-1" strike="noStrike">
                <a:solidFill>
                  <a:srgbClr val="000000"/>
                </a:solidFill>
                <a:latin typeface="Calibri"/>
              </a:rPr>
              <a:t>: jezelf opnieuw uitvinden.</a:t>
            </a:r>
            <a:endParaRPr b="0" lang="nl-NL" sz="2000" spc="-1" strike="noStrike">
              <a:solidFill>
                <a:srgbClr val="000000"/>
              </a:solidFill>
              <a:latin typeface="Calibri"/>
            </a:endParaRPr>
          </a:p>
          <a:p>
            <a:pPr marL="228600" indent="-228600" defTabSz="457200">
              <a:lnSpc>
                <a:spcPct val="150000"/>
              </a:lnSpc>
              <a:spcBef>
                <a:spcPts val="1012"/>
              </a:spcBef>
              <a:buClr>
                <a:srgbClr val="000000"/>
              </a:buClr>
              <a:buFont typeface="Wingdings" charset="2"/>
              <a:buChar char=""/>
              <a:tabLst>
                <a:tab algn="l" pos="914400"/>
                <a:tab algn="l" pos="1828800"/>
                <a:tab algn="l" pos="2743200"/>
                <a:tab algn="l" pos="3657600"/>
                <a:tab algn="l" pos="4572000"/>
                <a:tab algn="l" pos="5486400"/>
              </a:tabLst>
            </a:pPr>
            <a:r>
              <a:rPr b="0" lang="nl-NL" sz="2000" spc="-1" strike="noStrike">
                <a:solidFill>
                  <a:srgbClr val="000000"/>
                </a:solidFill>
                <a:latin typeface="Calibri"/>
              </a:rPr>
              <a:t> </a:t>
            </a:r>
            <a:r>
              <a:rPr b="0" lang="nl-NL" sz="2000" spc="-1" strike="noStrike">
                <a:solidFill>
                  <a:srgbClr val="000000"/>
                </a:solidFill>
                <a:latin typeface="Calibri"/>
              </a:rPr>
              <a:t>Wie ben ik? Wat kan ik? Wie wil ik zijn?</a:t>
            </a:r>
            <a:endParaRPr b="0" lang="nl-NL" sz="2000" spc="-1" strike="noStrike">
              <a:solidFill>
                <a:srgbClr val="000000"/>
              </a:solidFill>
              <a:latin typeface="Calibri"/>
            </a:endParaRPr>
          </a:p>
          <a:p>
            <a:pPr marL="228600" indent="-228600" defTabSz="457200">
              <a:lnSpc>
                <a:spcPct val="150000"/>
              </a:lnSpc>
              <a:spcBef>
                <a:spcPts val="1012"/>
              </a:spcBef>
              <a:tabLst>
                <a:tab algn="l" pos="0"/>
              </a:tabLst>
            </a:pPr>
            <a:endParaRPr b="0" lang="nl-NL" sz="2000" spc="-1" strike="noStrike">
              <a:solidFill>
                <a:srgbClr val="000000"/>
              </a:solidFill>
              <a:latin typeface="Calibri"/>
            </a:endParaRPr>
          </a:p>
        </p:txBody>
      </p:sp>
      <p:sp>
        <p:nvSpPr>
          <p:cNvPr id="153" name="Rectangle 11"/>
          <p:cNvSpPr/>
          <p:nvPr/>
        </p:nvSpPr>
        <p:spPr>
          <a:xfrm>
            <a:off x="96840" y="6462720"/>
            <a:ext cx="1847520" cy="2725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tabLst>
                <a:tab algn="l" pos="914400"/>
                <a:tab algn="l" pos="1828800"/>
              </a:tabLst>
            </a:pPr>
            <a:r>
              <a:rPr b="0" i="1" lang="nl-NL" sz="1200" spc="-1" strike="noStrike">
                <a:solidFill>
                  <a:srgbClr val="000000"/>
                </a:solidFill>
                <a:latin typeface="Calibri"/>
              </a:rPr>
              <a:t>Bron afbeelding: </a:t>
            </a:r>
            <a:r>
              <a:rPr b="0" i="1" lang="nl-NL" sz="1200" spc="-1" strike="noStrike" u="sng">
                <a:solidFill>
                  <a:srgbClr val="0563c1"/>
                </a:solidFill>
                <a:uFillTx/>
                <a:latin typeface="Calibri"/>
                <a:hlinkClick r:id="rId2"/>
              </a:rPr>
              <a:t>ID wheel</a:t>
            </a:r>
            <a:endParaRPr b="0" lang="nl-NL" sz="1200" spc="-1" strike="noStrike">
              <a:solidFill>
                <a:srgbClr val="000000"/>
              </a:solidFill>
              <a:latin typeface="Calibri"/>
            </a:endParaRPr>
          </a:p>
        </p:txBody>
      </p:sp>
      <p:sp>
        <p:nvSpPr>
          <p:cNvPr id="154" name="Text Box 18"/>
          <p:cNvSpPr/>
          <p:nvPr/>
        </p:nvSpPr>
        <p:spPr>
          <a:xfrm>
            <a:off x="8610480" y="6356520"/>
            <a:ext cx="2739600" cy="361440"/>
          </a:xfrm>
          <a:prstGeom prst="rect">
            <a:avLst/>
          </a:prstGeom>
          <a:noFill/>
          <a:ln w="0">
            <a:noFill/>
          </a:ln>
        </p:spPr>
        <p:style>
          <a:lnRef idx="0"/>
          <a:fillRef idx="0"/>
          <a:effectRef idx="0"/>
          <a:fontRef idx="minor"/>
        </p:style>
        <p:txBody>
          <a:bodyPr lIns="90000" rIns="90000" tIns="45000" bIns="45000" anchor="ctr">
            <a:noAutofit/>
          </a:bodyPr>
          <a:p>
            <a:pPr algn="r" defTabSz="457200">
              <a:lnSpc>
                <a:spcPct val="100000"/>
              </a:lnSpc>
              <a:tabLst>
                <a:tab algn="l" pos="914400"/>
                <a:tab algn="l" pos="1828800"/>
              </a:tabLst>
            </a:pPr>
            <a:fld id="{13E6428D-C6B4-43AA-A6F6-89F954E0B414}" type="slidenum">
              <a:rPr b="0" lang="nl-NL" sz="2400" spc="-1" strike="noStrike">
                <a:solidFill>
                  <a:srgbClr val="8b8b8b"/>
                </a:solidFill>
                <a:latin typeface="Calibri"/>
              </a:rPr>
              <a:t>&lt;nummer&gt;</a:t>
            </a:fld>
            <a:endParaRPr b="0" lang="nl-NL"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PlaceHolder 1"/>
          <p:cNvSpPr>
            <a:spLocks noGrp="1"/>
          </p:cNvSpPr>
          <p:nvPr>
            <p:ph type="title"/>
          </p:nvPr>
        </p:nvSpPr>
        <p:spPr>
          <a:xfrm>
            <a:off x="985680" y="230400"/>
            <a:ext cx="9942120" cy="957960"/>
          </a:xfrm>
          <a:prstGeom prst="rect">
            <a:avLst/>
          </a:prstGeom>
          <a:noFill/>
          <a:ln w="0">
            <a:noFill/>
          </a:ln>
        </p:spPr>
        <p:txBody>
          <a:bodyPr lIns="91440" rIns="91440" tIns="45720" bIns="45720" anchor="ctr">
            <a:normAutofit/>
          </a:bodyPr>
          <a:p>
            <a:pPr marL="457200" indent="0" algn="ctr" defTabSz="914400">
              <a:lnSpc>
                <a:spcPct val="90000"/>
              </a:lnSpc>
              <a:spcBef>
                <a:spcPts val="499"/>
              </a:spcBef>
              <a:spcAft>
                <a:spcPts val="499"/>
              </a:spcAft>
              <a:buNone/>
            </a:pPr>
            <a:r>
              <a:rPr b="0" lang="nl-NL" sz="3400" spc="-1" strike="noStrike">
                <a:solidFill>
                  <a:srgbClr val="ff3399"/>
                </a:solidFill>
                <a:latin typeface="Abadi"/>
                <a:ea typeface="Arial"/>
              </a:rPr>
              <a:t>Andere context – ander zelfbeeld</a:t>
            </a:r>
            <a:br>
              <a:rPr sz="1800"/>
            </a:br>
            <a:endParaRPr b="0" lang="en-US" sz="3400" spc="-1" strike="noStrike">
              <a:solidFill>
                <a:schemeClr val="dk1"/>
              </a:solidFill>
              <a:latin typeface="Calibri"/>
            </a:endParaRPr>
          </a:p>
        </p:txBody>
      </p:sp>
      <p:sp>
        <p:nvSpPr>
          <p:cNvPr id="156" name="PlaceHolder 2"/>
          <p:cNvSpPr>
            <a:spLocks noGrp="1"/>
          </p:cNvSpPr>
          <p:nvPr>
            <p:ph/>
          </p:nvPr>
        </p:nvSpPr>
        <p:spPr>
          <a:xfrm>
            <a:off x="0" y="1290240"/>
            <a:ext cx="11836080" cy="5567400"/>
          </a:xfrm>
          <a:prstGeom prst="rect">
            <a:avLst/>
          </a:prstGeom>
          <a:noFill/>
          <a:ln w="0">
            <a:noFill/>
          </a:ln>
        </p:spPr>
        <p:txBody>
          <a:bodyPr lIns="91440" rIns="91440" tIns="45720" bIns="45720" anchor="ctr">
            <a:normAutofit/>
          </a:bodyPr>
          <a:p>
            <a:pPr marL="457200" indent="-228600" defTabSz="914400">
              <a:lnSpc>
                <a:spcPct val="90000"/>
              </a:lnSpc>
              <a:spcBef>
                <a:spcPts val="499"/>
              </a:spcBef>
              <a:spcAft>
                <a:spcPts val="499"/>
              </a:spcAft>
              <a:buClr>
                <a:srgbClr val="000000"/>
              </a:buClr>
              <a:buFont typeface="Arial"/>
              <a:buChar char="•"/>
            </a:pPr>
            <a:r>
              <a:rPr b="0" i="1" lang="nl-NL" sz="2400" spc="-1" strike="noStrike">
                <a:solidFill>
                  <a:srgbClr val="000000"/>
                </a:solidFill>
                <a:latin typeface="Abadi"/>
                <a:ea typeface="Arial"/>
              </a:rPr>
              <a:t>“</a:t>
            </a:r>
            <a:r>
              <a:rPr b="0" i="1" lang="nl-NL" sz="2400" spc="-1" strike="noStrike">
                <a:solidFill>
                  <a:srgbClr val="000000"/>
                </a:solidFill>
                <a:latin typeface="Calibri"/>
                <a:ea typeface="Arial"/>
              </a:rPr>
              <a:t>In hun thuisland hebben ze zich gericht op veiligheid van zichzelf en hun gezin. Er was voor veel van hen geen mogelijkheid om te werken of studeren. Hier [in NL] kan dit wel.”</a:t>
            </a:r>
            <a:br>
              <a:rPr sz="2400"/>
            </a:br>
            <a:r>
              <a:rPr b="0" i="1" lang="nl-NL" sz="2400" spc="-1" strike="noStrike">
                <a:solidFill>
                  <a:srgbClr val="000000"/>
                </a:solidFill>
                <a:latin typeface="Calibri"/>
                <a:ea typeface="Arial"/>
              </a:rPr>
              <a:t> </a:t>
            </a:r>
            <a:endParaRPr b="0" lang="en-US" sz="2400" spc="-1" strike="noStrike">
              <a:solidFill>
                <a:schemeClr val="dk1"/>
              </a:solidFill>
              <a:latin typeface="Calibri"/>
            </a:endParaRPr>
          </a:p>
          <a:p>
            <a:pPr marL="457200" indent="-228600" defTabSz="914400">
              <a:lnSpc>
                <a:spcPct val="90000"/>
              </a:lnSpc>
              <a:spcBef>
                <a:spcPts val="499"/>
              </a:spcBef>
              <a:spcAft>
                <a:spcPts val="499"/>
              </a:spcAft>
              <a:buClr>
                <a:srgbClr val="000000"/>
              </a:buClr>
              <a:buFont typeface="Arial"/>
              <a:buChar char="•"/>
            </a:pPr>
            <a:r>
              <a:rPr b="0" i="1" lang="nl-NL" sz="2400" spc="-1" strike="noStrike">
                <a:solidFill>
                  <a:srgbClr val="000000"/>
                </a:solidFill>
                <a:latin typeface="Calibri"/>
                <a:ea typeface="Arial"/>
              </a:rPr>
              <a:t>“</a:t>
            </a:r>
            <a:r>
              <a:rPr b="0" i="1" lang="nl-NL" sz="2400" spc="-1" strike="noStrike">
                <a:solidFill>
                  <a:srgbClr val="000000"/>
                </a:solidFill>
                <a:latin typeface="Calibri"/>
                <a:ea typeface="Arial"/>
              </a:rPr>
              <a:t>Het betekent niet dat je een slechte moeder bent als je aan het werk bent, want dat beeld hebben ze. Maar ik zeg juist: doordat je werkt ben je een voorbeeld voor je kinderen en ben je onafhankelijk.”</a:t>
            </a:r>
            <a:endParaRPr b="0" lang="en-US" sz="2400" spc="-1" strike="noStrike">
              <a:solidFill>
                <a:schemeClr val="dk1"/>
              </a:solidFill>
              <a:latin typeface="Calibri"/>
            </a:endParaRPr>
          </a:p>
          <a:p>
            <a:pPr marL="228600" indent="0" defTabSz="914400">
              <a:lnSpc>
                <a:spcPct val="90000"/>
              </a:lnSpc>
              <a:spcBef>
                <a:spcPts val="499"/>
              </a:spcBef>
              <a:spcAft>
                <a:spcPts val="499"/>
              </a:spcAft>
              <a:buNone/>
              <a:tabLst>
                <a:tab algn="l" pos="0"/>
              </a:tabLst>
            </a:pPr>
            <a:endParaRPr b="0" lang="en-US" sz="2400" spc="-1" strike="noStrike">
              <a:solidFill>
                <a:schemeClr val="dk1"/>
              </a:solidFill>
              <a:latin typeface="Calibri"/>
            </a:endParaRPr>
          </a:p>
          <a:p>
            <a:pPr marL="457200" indent="-228600" defTabSz="914400">
              <a:lnSpc>
                <a:spcPct val="90000"/>
              </a:lnSpc>
              <a:spcBef>
                <a:spcPts val="499"/>
              </a:spcBef>
              <a:spcAft>
                <a:spcPts val="499"/>
              </a:spcAft>
              <a:buClr>
                <a:srgbClr val="000000"/>
              </a:buClr>
              <a:buFont typeface="Arial"/>
              <a:buChar char="•"/>
              <a:tabLst>
                <a:tab algn="l" pos="0"/>
              </a:tabLst>
            </a:pPr>
            <a:r>
              <a:rPr b="0" i="1" lang="nl-NL" sz="2400" spc="-1" strike="noStrike">
                <a:solidFill>
                  <a:schemeClr val="dk1"/>
                </a:solidFill>
                <a:latin typeface="Calibri"/>
                <a:ea typeface="Arial"/>
              </a:rPr>
              <a:t>“</a:t>
            </a:r>
            <a:r>
              <a:rPr b="0" i="1" lang="nl-NL" sz="2400" spc="-1" strike="noStrike">
                <a:solidFill>
                  <a:schemeClr val="dk1"/>
                </a:solidFill>
                <a:latin typeface="Calibri"/>
                <a:ea typeface="Arial"/>
              </a:rPr>
              <a:t>Ze komen nu hier en er wordt wel ook iets van ze gevraagd daarin, dat vraagt veel meer dan alleen een werkplek zoeken. Dat vraagt voorbereiding, bewustwording, mensen moeten daar ook een soort van identiteit vormen, ja dat stuk dat gaat van ons dan ook iets vragen.”</a:t>
            </a:r>
            <a:endParaRPr b="0" lang="en-US" sz="2400" spc="-1" strike="noStrike">
              <a:solidFill>
                <a:schemeClr val="dk1"/>
              </a:solidFill>
              <a:latin typeface="Calibri"/>
            </a:endParaRPr>
          </a:p>
          <a:p>
            <a:pPr indent="0" defTabSz="914400">
              <a:lnSpc>
                <a:spcPct val="90000"/>
              </a:lnSpc>
              <a:spcBef>
                <a:spcPts val="499"/>
              </a:spcBef>
              <a:spcAft>
                <a:spcPts val="499"/>
              </a:spcAft>
              <a:buNone/>
              <a:tabLst>
                <a:tab algn="l" pos="0"/>
              </a:tabLst>
            </a:pPr>
            <a:endParaRPr b="0" lang="en-US" sz="2000" spc="-1" strike="noStrike">
              <a:solidFill>
                <a:schemeClr val="dk1"/>
              </a:solidFill>
              <a:latin typeface="Calibri"/>
            </a:endParaRPr>
          </a:p>
          <a:p>
            <a:pPr marL="228600" indent="-228600" defTabSz="914400">
              <a:lnSpc>
                <a:spcPct val="90000"/>
              </a:lnSpc>
              <a:spcBef>
                <a:spcPts val="1001"/>
              </a:spcBef>
              <a:buNone/>
              <a:tabLst>
                <a:tab algn="l" pos="0"/>
              </a:tabLst>
            </a:pPr>
            <a:endParaRPr b="0" lang="en-US" sz="24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7" name="Afbeelding 3" descr=""/>
          <p:cNvPicPr/>
          <p:nvPr/>
        </p:nvPicPr>
        <p:blipFill>
          <a:blip r:embed="rId1"/>
          <a:stretch/>
        </p:blipFill>
        <p:spPr>
          <a:xfrm>
            <a:off x="5451840" y="910800"/>
            <a:ext cx="6246720" cy="4764600"/>
          </a:xfrm>
          <a:prstGeom prst="rect">
            <a:avLst/>
          </a:prstGeom>
          <a:ln w="0">
            <a:noFill/>
          </a:ln>
        </p:spPr>
      </p:pic>
      <p:sp>
        <p:nvSpPr>
          <p:cNvPr id="158" name="Tekstvak 2"/>
          <p:cNvSpPr/>
          <p:nvPr/>
        </p:nvSpPr>
        <p:spPr>
          <a:xfrm>
            <a:off x="112680" y="463320"/>
            <a:ext cx="5338800" cy="466344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nl-NL" sz="2000" spc="-1" strike="noStrike">
                <a:solidFill>
                  <a:srgbClr val="454545"/>
                </a:solidFill>
                <a:latin typeface="Calibri"/>
              </a:rPr>
              <a:t>Als je vlucht, kom je in een andere context. Alles is anders: het land, de gewoonten – maar ook je rol binnen de familie, je baan, inkomen, waarde van je opleiding, de taal waarin je je moet redden. Je moet jezelf opnieuw uitvinden. </a:t>
            </a:r>
            <a:endParaRPr b="0" lang="nl-NL" sz="2000" spc="-1" strike="noStrike">
              <a:solidFill>
                <a:srgbClr val="000000"/>
              </a:solidFill>
              <a:latin typeface="Calibri"/>
            </a:endParaRPr>
          </a:p>
          <a:p>
            <a:pPr defTabSz="457200">
              <a:lnSpc>
                <a:spcPct val="100000"/>
              </a:lnSpc>
            </a:pPr>
            <a:r>
              <a:rPr b="0" lang="nl-NL" sz="2000" spc="-1" strike="noStrike">
                <a:solidFill>
                  <a:srgbClr val="454545"/>
                </a:solidFill>
                <a:latin typeface="Calibri"/>
              </a:rPr>
              <a:t>Het is belangrijk dat de moeite die deze stap kost, wordt herkend en erkend. Een professional kan hierbij helpen door aandacht te geven te geven aan vraagstukken als: wie was je, wie ben je en wie wil je zijn.  </a:t>
            </a:r>
            <a:br>
              <a:rPr sz="2000"/>
            </a:br>
            <a:r>
              <a:rPr b="0" lang="nl-NL" sz="2000" spc="-1" strike="noStrike">
                <a:solidFill>
                  <a:srgbClr val="454545"/>
                </a:solidFill>
                <a:latin typeface="Calibri"/>
              </a:rPr>
              <a:t>Er is een kennisclip gemaakt waarin onderzoeker Suzanne van Hees uitleg geeft over de praatplaat en hoe publieke professionals deze kunnen inzetten.</a:t>
            </a:r>
            <a:endParaRPr b="0" lang="nl-NL" sz="2000" spc="-1" strike="noStrike">
              <a:solidFill>
                <a:srgbClr val="000000"/>
              </a:solidFill>
              <a:latin typeface="Calibri"/>
            </a:endParaRPr>
          </a:p>
          <a:p>
            <a:pPr defTabSz="457200">
              <a:lnSpc>
                <a:spcPct val="100000"/>
              </a:lnSpc>
            </a:pPr>
            <a:endParaRPr b="0" lang="nl-NL" sz="2000" spc="-1" strike="noStrike">
              <a:solidFill>
                <a:srgbClr val="000000"/>
              </a:solidFill>
              <a:latin typeface="Calibri"/>
            </a:endParaRPr>
          </a:p>
        </p:txBody>
      </p:sp>
      <p:sp>
        <p:nvSpPr>
          <p:cNvPr id="159" name="Rectangle 1"/>
          <p:cNvSpPr/>
          <p:nvPr/>
        </p:nvSpPr>
        <p:spPr>
          <a:xfrm>
            <a:off x="636840" y="4894920"/>
            <a:ext cx="3840120" cy="700560"/>
          </a:xfrm>
          <a:prstGeom prst="rect">
            <a:avLst/>
          </a:prstGeom>
          <a:solidFill>
            <a:srgbClr val="ff3399"/>
          </a:solidFill>
          <a:ln w="9525">
            <a:solidFill>
              <a:srgbClr val="000000"/>
            </a:solidFill>
            <a:miter/>
          </a:ln>
        </p:spPr>
        <p:style>
          <a:lnRef idx="0"/>
          <a:fillRef idx="0"/>
          <a:effectRef idx="0"/>
          <a:fontRef idx="minor"/>
        </p:style>
        <p:txBody>
          <a:bodyPr numCol="1" spcCol="0" anchor="ctr">
            <a:spAutoFit/>
          </a:bodyPr>
          <a:p>
            <a:pPr defTabSz="914400">
              <a:lnSpc>
                <a:spcPct val="100000"/>
              </a:lnSpc>
              <a:tabLst>
                <a:tab algn="l" pos="0"/>
              </a:tabLst>
            </a:pPr>
            <a:r>
              <a:rPr b="0" lang="nl-NL" sz="1200" spc="-1" strike="noStrike" u="sng">
                <a:solidFill>
                  <a:srgbClr val="0563c1"/>
                </a:solidFill>
                <a:uFillTx/>
                <a:latin typeface="Aptos"/>
                <a:ea typeface="Calibri"/>
                <a:hlinkClick r:id="rId2"/>
              </a:rPr>
              <a:t> </a:t>
            </a:r>
            <a:r>
              <a:rPr b="0" lang="nl-NL" sz="1200" spc="-1" strike="noStrike">
                <a:solidFill>
                  <a:schemeClr val="lt1"/>
                </a:solidFill>
                <a:latin typeface="Aptos"/>
                <a:ea typeface="Calibri"/>
                <a:hlinkClick r:id="rId3"/>
              </a:rPr>
              <a:t> </a:t>
            </a:r>
            <a:r>
              <a:rPr b="0" lang="nl-NL" sz="1200" spc="-1" strike="noStrike">
                <a:solidFill>
                  <a:schemeClr val="lt1"/>
                </a:solidFill>
                <a:latin typeface="Aptos"/>
                <a:ea typeface="Calibri"/>
              </a:rPr>
              <a:t> </a:t>
            </a:r>
            <a:r>
              <a:rPr b="0" lang="nl-NL" sz="900" spc="-1" strike="noStrike">
                <a:solidFill>
                  <a:schemeClr val="lt1"/>
                </a:solidFill>
                <a:latin typeface="Aptos"/>
                <a:ea typeface="Calibri"/>
                <a:hlinkClick r:id="rId4"/>
              </a:rPr>
              <a:t>     </a:t>
            </a:r>
            <a:r>
              <a:rPr b="0" lang="nl-NL" sz="2800" spc="-1" strike="noStrike">
                <a:solidFill>
                  <a:schemeClr val="lt1"/>
                </a:solidFill>
                <a:latin typeface="Aptos"/>
                <a:ea typeface="Calibri"/>
                <a:hlinkClick r:id="rId5"/>
              </a:rPr>
              <a:t>Bekijk de kennisclip</a:t>
            </a:r>
            <a:r>
              <a:rPr b="0" lang="en-US" sz="2800" spc="-1" strike="noStrike">
                <a:solidFill>
                  <a:schemeClr val="lt1"/>
                </a:solidFill>
                <a:latin typeface="Calibri"/>
                <a:ea typeface="Calibri"/>
              </a:rPr>
              <a:t> </a:t>
            </a:r>
            <a:endParaRPr b="0" lang="nl-NL" sz="2800" spc="-1" strike="noStrike">
              <a:solidFill>
                <a:srgbClr val="ffffff"/>
              </a:solidFill>
              <a:latin typeface="Calibri"/>
            </a:endParaRPr>
          </a:p>
        </p:txBody>
      </p:sp>
      <p:sp>
        <p:nvSpPr>
          <p:cNvPr id="160" name="AutoShape 2">
            <a:hlinkClick r:id="rId6"/>
          </p:cNvPr>
          <p:cNvSpPr/>
          <p:nvPr/>
        </p:nvSpPr>
        <p:spPr>
          <a:xfrm>
            <a:off x="664200" y="4804920"/>
            <a:ext cx="151920" cy="151920"/>
          </a:xfrm>
          <a:prstGeom prst="rect">
            <a:avLst/>
          </a:prstGeom>
          <a:noFill/>
          <a:ln w="0">
            <a:noFill/>
          </a:ln>
        </p:spPr>
        <p:style>
          <a:lnRef idx="0"/>
          <a:fillRef idx="0"/>
          <a:effectRef idx="0"/>
          <a:fontRef idx="minor"/>
        </p:style>
        <p:txBody>
          <a:bodyPr numCol="1" spcCol="0" anchor="t">
            <a:noAutofit/>
          </a:bodyPr>
          <a:p>
            <a:pPr defTabSz="457200">
              <a:lnSpc>
                <a:spcPct val="100000"/>
              </a:lnSpc>
            </a:pPr>
            <a:endParaRPr b="0" lang="en-US" sz="1800" spc="-1" strike="noStrike">
              <a:solidFill>
                <a:schemeClr val="lt1"/>
              </a:solidFill>
              <a:latin typeface="Calibri"/>
            </a:endParaRPr>
          </a:p>
        </p:txBody>
      </p:sp>
      <p:sp>
        <p:nvSpPr>
          <p:cNvPr id="161" name="Tekstvak 7"/>
          <p:cNvSpPr/>
          <p:nvPr/>
        </p:nvSpPr>
        <p:spPr>
          <a:xfrm>
            <a:off x="636840" y="5713560"/>
            <a:ext cx="3840120" cy="394560"/>
          </a:xfrm>
          <a:prstGeom prst="rect">
            <a:avLst/>
          </a:prstGeom>
          <a:solidFill>
            <a:schemeClr val="tx1"/>
          </a:solidFill>
          <a:ln>
            <a:solidFill>
              <a:srgbClr val="000000"/>
            </a:solidFill>
          </a:ln>
        </p:spPr>
        <p:style>
          <a:lnRef idx="2">
            <a:schemeClr val="dk1"/>
          </a:lnRef>
          <a:fillRef idx="1">
            <a:schemeClr val="lt1"/>
          </a:fillRef>
          <a:effectRef idx="0">
            <a:schemeClr val="dk1"/>
          </a:effectRef>
          <a:fontRef idx="minor"/>
        </p:style>
        <p:txBody>
          <a:bodyPr lIns="90000" rIns="90000" tIns="45000" bIns="45000" anchor="t">
            <a:spAutoFit/>
          </a:bodyPr>
          <a:p>
            <a:pPr defTabSz="457200">
              <a:lnSpc>
                <a:spcPct val="100000"/>
              </a:lnSpc>
            </a:pPr>
            <a:r>
              <a:rPr b="0" lang="nl-NL" sz="2000" spc="-1" strike="noStrike" u="sng">
                <a:solidFill>
                  <a:schemeClr val="lt1"/>
                </a:solidFill>
                <a:uFillTx/>
                <a:latin typeface="Calibri"/>
                <a:hlinkClick r:id="rId7"/>
              </a:rPr>
              <a:t>Download de plaat Identiteitswerk</a:t>
            </a:r>
            <a:endParaRPr b="0" lang="nl-NL" sz="2000" spc="-1" strike="noStrike">
              <a:solidFill>
                <a:srgbClr val="ffffff"/>
              </a:solidFill>
              <a:latin typeface="Calibri"/>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62" name="Down Arrow 7">
            <a:extLst>
              <a:ext uri="{C183D7F6-B498-43B3-948B-1728B52AA6E4}">
                <adec:decorative xmlns:adec="http://schemas.microsoft.com/office/drawing/2017/decorative" val="1"/>
              </a:ext>
            </a:extLst>
          </p:cNvPr>
          <p:cNvSpPr/>
          <p:nvPr/>
        </p:nvSpPr>
        <p:spPr>
          <a:xfrm rot="16200000">
            <a:off x="800280" y="1491840"/>
            <a:ext cx="3333240" cy="3498840"/>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
        <p:nvSpPr>
          <p:cNvPr id="163" name="PlaceHolder 1"/>
          <p:cNvSpPr>
            <a:spLocks noGrp="1"/>
          </p:cNvSpPr>
          <p:nvPr>
            <p:ph type="title"/>
          </p:nvPr>
        </p:nvSpPr>
        <p:spPr>
          <a:xfrm>
            <a:off x="839160" y="1967400"/>
            <a:ext cx="2980800" cy="2547000"/>
          </a:xfrm>
          <a:prstGeom prst="rect">
            <a:avLst/>
          </a:prstGeom>
          <a:noFill/>
          <a:ln w="0">
            <a:noFill/>
          </a:ln>
        </p:spPr>
        <p:txBody>
          <a:bodyPr lIns="91440" rIns="91440" tIns="45720" bIns="45720" anchor="ctr">
            <a:normAutofit fontScale="92500" lnSpcReduction="20000"/>
          </a:bodyPr>
          <a:p>
            <a:pPr indent="0" algn="ctr" defTabSz="914400">
              <a:lnSpc>
                <a:spcPct val="90000"/>
              </a:lnSpc>
              <a:buNone/>
            </a:pPr>
            <a:r>
              <a:rPr b="0" lang="en-US" sz="3300" spc="-1" strike="noStrike">
                <a:solidFill>
                  <a:srgbClr val="ffffff"/>
                </a:solidFill>
                <a:latin typeface="Calibri Light"/>
              </a:rPr>
              <a:t>Werkvorm: </a:t>
            </a:r>
            <a:br>
              <a:rPr sz="3300"/>
            </a:br>
            <a:r>
              <a:rPr b="0" lang="en-US" sz="3100" spc="-1" strike="noStrike">
                <a:solidFill>
                  <a:srgbClr val="ffffff"/>
                </a:solidFill>
                <a:latin typeface="Calibri Light"/>
              </a:rPr>
              <a:t>In de spreekkamer</a:t>
            </a:r>
            <a:br>
              <a:rPr sz="3100"/>
            </a:br>
            <a:r>
              <a:rPr b="0" lang="en-US" sz="3100" spc="-1" strike="noStrike">
                <a:solidFill>
                  <a:srgbClr val="ffffff"/>
                </a:solidFill>
                <a:latin typeface="Calibri Light"/>
              </a:rPr>
              <a:t>bij</a:t>
            </a:r>
            <a:br>
              <a:rPr sz="3100"/>
            </a:br>
            <a:r>
              <a:rPr b="0" lang="en-US" sz="3100" spc="-1" strike="noStrike">
                <a:solidFill>
                  <a:srgbClr val="ffffff"/>
                </a:solidFill>
                <a:latin typeface="Calibri Light"/>
              </a:rPr>
              <a:t>de klantmanager</a:t>
            </a:r>
            <a:br>
              <a:rPr sz="3100"/>
            </a:br>
            <a:r>
              <a:rPr b="0" lang="en-US" sz="3100" spc="-1" strike="noStrike">
                <a:solidFill>
                  <a:srgbClr val="ffffff"/>
                </a:solidFill>
                <a:latin typeface="Calibri Light"/>
              </a:rPr>
              <a:t>deel 1 </a:t>
            </a:r>
            <a:endParaRPr b="0" lang="en-US" sz="3100" spc="-1" strike="noStrike">
              <a:solidFill>
                <a:schemeClr val="dk1"/>
              </a:solidFill>
              <a:latin typeface="Calibri"/>
            </a:endParaRPr>
          </a:p>
        </p:txBody>
      </p:sp>
      <p:pic>
        <p:nvPicPr>
          <p:cNvPr id="164" name="Graphic 8" descr="Directiekamer met effen opvulling"/>
          <p:cNvPicPr/>
          <p:nvPr/>
        </p:nvPicPr>
        <p:blipFill>
          <a:blip r:embed="rId1"/>
          <a:stretch/>
        </p:blipFill>
        <p:spPr>
          <a:xfrm>
            <a:off x="5383440" y="643320"/>
            <a:ext cx="5568480" cy="5568480"/>
          </a:xfrm>
          <a:prstGeom prst="rect">
            <a:avLst/>
          </a:prstGeom>
          <a:ln w="0">
            <a:noFill/>
          </a:ln>
        </p:spPr>
      </p:pic>
      <p:sp>
        <p:nvSpPr>
          <p:cNvPr id="165" name="PlaceHolder 2"/>
          <p:cNvSpPr>
            <a:spLocks noGrp="1"/>
          </p:cNvSpPr>
          <p:nvPr>
            <p:ph type="sldNum" idx="48"/>
          </p:nvPr>
        </p:nvSpPr>
        <p:spPr>
          <a:xfrm>
            <a:off x="11034360" y="6356520"/>
            <a:ext cx="51408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defRPr b="0" lang="en-US" sz="1200" spc="-1" strike="noStrike">
                <a:solidFill>
                  <a:schemeClr val="dk1">
                    <a:alpha val="80000"/>
                  </a:schemeClr>
                </a:solidFill>
                <a:latin typeface="Calibri"/>
              </a:defRPr>
            </a:lvl1pPr>
          </a:lstStyle>
          <a:p>
            <a:pPr indent="0" algn="r" defTabSz="914400">
              <a:lnSpc>
                <a:spcPct val="100000"/>
              </a:lnSpc>
              <a:spcAft>
                <a:spcPts val="601"/>
              </a:spcAft>
              <a:buNone/>
            </a:pPr>
            <a:fld id="{A19581E9-9FBD-4D67-B74B-885BD925CC04}" type="slidenum">
              <a:rPr b="0" lang="en-US" sz="1200" spc="-1" strike="noStrike">
                <a:solidFill>
                  <a:schemeClr val="dk1">
                    <a:alpha val="80000"/>
                  </a:schemeClr>
                </a:solidFill>
                <a:latin typeface="Calibri"/>
              </a:rPr>
              <a:t>&lt;nummer&gt;</a:t>
            </a:fld>
            <a:endParaRPr b="0" lang="nl-NL" sz="1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6" name="Afbeelding 3" descr=""/>
          <p:cNvPicPr/>
          <p:nvPr/>
        </p:nvPicPr>
        <p:blipFill>
          <a:blip r:embed="rId1"/>
          <a:stretch/>
        </p:blipFill>
        <p:spPr>
          <a:xfrm>
            <a:off x="5472360" y="860400"/>
            <a:ext cx="6479280" cy="4930560"/>
          </a:xfrm>
          <a:prstGeom prst="rect">
            <a:avLst/>
          </a:prstGeom>
          <a:ln w="0">
            <a:noFill/>
          </a:ln>
        </p:spPr>
      </p:pic>
      <p:sp>
        <p:nvSpPr>
          <p:cNvPr id="167" name="Rectangle 1"/>
          <p:cNvSpPr/>
          <p:nvPr/>
        </p:nvSpPr>
        <p:spPr>
          <a:xfrm>
            <a:off x="838080" y="5005080"/>
            <a:ext cx="4241520" cy="944640"/>
          </a:xfrm>
          <a:prstGeom prst="rect">
            <a:avLst/>
          </a:prstGeom>
          <a:solidFill>
            <a:schemeClr val="tx1"/>
          </a:solidFill>
          <a:ln>
            <a:solidFill>
              <a:srgbClr val="000000"/>
            </a:solidFill>
          </a:ln>
        </p:spPr>
        <p:style>
          <a:lnRef idx="2">
            <a:schemeClr val="dk1"/>
          </a:lnRef>
          <a:fillRef idx="1">
            <a:schemeClr val="lt1"/>
          </a:fillRef>
          <a:effectRef idx="0">
            <a:schemeClr val="dk1"/>
          </a:effectRef>
          <a:fontRef idx="minor"/>
        </p:style>
        <p:txBody>
          <a:bodyPr numCol="1" spcCol="0" anchor="ctr">
            <a:spAutoFit/>
          </a:bodyPr>
          <a:p>
            <a:pPr defTabSz="914400">
              <a:lnSpc>
                <a:spcPct val="100000"/>
              </a:lnSpc>
              <a:tabLst>
                <a:tab algn="l" pos="0"/>
              </a:tabLst>
            </a:pPr>
            <a:r>
              <a:rPr b="0" lang="nl-NL" sz="1200" spc="-1" strike="noStrike" u="sng">
                <a:solidFill>
                  <a:srgbClr val="0563c1"/>
                </a:solidFill>
                <a:uFillTx/>
                <a:latin typeface="Aptos"/>
                <a:ea typeface="Calibri"/>
                <a:hlinkClick r:id="rId2"/>
              </a:rPr>
              <a:t> </a:t>
            </a:r>
            <a:r>
              <a:rPr b="0" lang="nl-NL" sz="1200" spc="-1" strike="noStrike">
                <a:solidFill>
                  <a:srgbClr val="0563c1"/>
                </a:solidFill>
                <a:latin typeface="Aptos"/>
                <a:ea typeface="Calibri"/>
                <a:hlinkClick r:id="rId3"/>
              </a:rPr>
              <a:t> </a:t>
            </a:r>
            <a:r>
              <a:rPr b="0" lang="nl-NL" sz="1200" spc="-1" strike="noStrike">
                <a:solidFill>
                  <a:srgbClr val="0000ff"/>
                </a:solidFill>
                <a:latin typeface="Aptos"/>
                <a:ea typeface="Calibri"/>
              </a:rPr>
              <a:t> </a:t>
            </a:r>
            <a:r>
              <a:rPr b="0" lang="nl-NL" sz="2800" spc="-1" strike="noStrike" u="sng">
                <a:solidFill>
                  <a:schemeClr val="lt1"/>
                </a:solidFill>
                <a:uFillTx/>
                <a:latin typeface="Aptos"/>
                <a:ea typeface="Calibri"/>
                <a:hlinkClick r:id="rId4"/>
              </a:rPr>
              <a:t>       </a:t>
            </a:r>
            <a:r>
              <a:rPr b="0" lang="nl-NL" sz="2800" spc="-1" strike="noStrike">
                <a:solidFill>
                  <a:schemeClr val="lt1"/>
                </a:solidFill>
                <a:latin typeface="Aptos"/>
                <a:ea typeface="Calibri"/>
                <a:hlinkClick r:id="rId5"/>
              </a:rPr>
              <a:t>Bekijk de kennisclip</a:t>
            </a:r>
            <a:r>
              <a:rPr b="0" lang="en-US" sz="2800" spc="-1" strike="noStrike">
                <a:solidFill>
                  <a:schemeClr val="lt1"/>
                </a:solidFill>
                <a:latin typeface="Calibri"/>
                <a:ea typeface="Calibri"/>
              </a:rPr>
              <a:t> </a:t>
            </a:r>
            <a:endParaRPr b="0" lang="nl-NL" sz="2800" spc="-1" strike="noStrike">
              <a:solidFill>
                <a:srgbClr val="ffffff"/>
              </a:solidFill>
              <a:latin typeface="Calibri"/>
            </a:endParaRPr>
          </a:p>
        </p:txBody>
      </p:sp>
      <p:sp>
        <p:nvSpPr>
          <p:cNvPr id="168" name="AutoShape 2">
            <a:hlinkClick r:id="rId6"/>
          </p:cNvPr>
          <p:cNvSpPr/>
          <p:nvPr/>
        </p:nvSpPr>
        <p:spPr>
          <a:xfrm flipV="1">
            <a:off x="7502040" y="1709640"/>
            <a:ext cx="45360" cy="45360"/>
          </a:xfrm>
          <a:prstGeom prst="rect">
            <a:avLst/>
          </a:prstGeom>
          <a:noFill/>
          <a:ln w="0">
            <a:noFill/>
          </a:ln>
        </p:spPr>
        <p:style>
          <a:lnRef idx="0"/>
          <a:fillRef idx="0"/>
          <a:effectRef idx="0"/>
          <a:fontRef idx="minor"/>
        </p:style>
        <p:txBody>
          <a:bodyPr numCol="1" spcCol="0" tIns="22680" bIns="22680" anchor="t">
            <a:noAutofit/>
          </a:bodyPr>
          <a:p>
            <a:pPr defTabSz="457200">
              <a:lnSpc>
                <a:spcPct val="100000"/>
              </a:lnSpc>
            </a:pPr>
            <a:endParaRPr b="0" lang="en-US" sz="1800" spc="-1" strike="noStrike">
              <a:solidFill>
                <a:schemeClr val="dk1"/>
              </a:solidFill>
              <a:latin typeface="Calibri"/>
            </a:endParaRPr>
          </a:p>
        </p:txBody>
      </p:sp>
      <p:sp>
        <p:nvSpPr>
          <p:cNvPr id="169" name="Tekstvak 9"/>
          <p:cNvSpPr/>
          <p:nvPr/>
        </p:nvSpPr>
        <p:spPr>
          <a:xfrm>
            <a:off x="838080" y="4250160"/>
            <a:ext cx="4241520" cy="729720"/>
          </a:xfrm>
          <a:prstGeom prst="rect">
            <a:avLst/>
          </a:prstGeom>
          <a:solidFill>
            <a:srgbClr val="ff3399"/>
          </a:solidFill>
          <a:ln w="0">
            <a:solidFill>
              <a:srgbClr val="ff3399"/>
            </a:solidFill>
          </a:ln>
        </p:spPr>
        <p:style>
          <a:lnRef idx="0"/>
          <a:fillRef idx="0"/>
          <a:effectRef idx="0"/>
          <a:fontRef idx="minor"/>
        </p:style>
        <p:txBody>
          <a:bodyPr lIns="90000" rIns="90000" tIns="45000" bIns="45000" anchor="t">
            <a:spAutoFit/>
          </a:bodyPr>
          <a:p>
            <a:pPr defTabSz="457200">
              <a:lnSpc>
                <a:spcPct val="100000"/>
              </a:lnSpc>
            </a:pPr>
            <a:r>
              <a:rPr b="1" lang="nl-NL" sz="2400" spc="-1" strike="noStrike" u="sng">
                <a:solidFill>
                  <a:schemeClr val="lt1"/>
                </a:solidFill>
                <a:uFillTx/>
                <a:latin typeface="Calibri"/>
                <a:hlinkClick r:id="rId7"/>
              </a:rPr>
              <a:t>Download de plaat "wat kun je"</a:t>
            </a:r>
            <a:endParaRPr b="0" lang="nl-NL" sz="2400" spc="-1" strike="noStrike">
              <a:solidFill>
                <a:srgbClr val="ffffff"/>
              </a:solidFill>
              <a:latin typeface="Calibri"/>
            </a:endParaRPr>
          </a:p>
          <a:p>
            <a:pPr defTabSz="457200">
              <a:lnSpc>
                <a:spcPct val="100000"/>
              </a:lnSpc>
            </a:pPr>
            <a:endParaRPr b="0" lang="nl-NL" sz="1800" spc="-1" strike="noStrike">
              <a:solidFill>
                <a:srgbClr val="ffffff"/>
              </a:solidFill>
              <a:latin typeface="Calibri"/>
            </a:endParaRPr>
          </a:p>
        </p:txBody>
      </p:sp>
      <p:sp>
        <p:nvSpPr>
          <p:cNvPr id="170" name="PlaceHolder 1"/>
          <p:cNvSpPr>
            <a:spLocks noGrp="1"/>
          </p:cNvSpPr>
          <p:nvPr>
            <p:ph/>
          </p:nvPr>
        </p:nvSpPr>
        <p:spPr>
          <a:xfrm>
            <a:off x="686160" y="1072440"/>
            <a:ext cx="4393800" cy="322344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nl-NL" sz="2400" spc="-1" strike="noStrike">
                <a:solidFill>
                  <a:srgbClr val="454545"/>
                </a:solidFill>
                <a:latin typeface="Calibri"/>
              </a:rPr>
              <a:t>Deze praatplaat is ontwikkeld voor en door professionals om kwaliteiten en capaciteiten van vrouwelijke statushouders in beeld te brengen. </a:t>
            </a:r>
            <a:endParaRPr b="0" lang="en-US" sz="2400" spc="-1" strike="noStrike">
              <a:solidFill>
                <a:schemeClr val="dk1"/>
              </a:solidFill>
              <a:latin typeface="Calibri"/>
            </a:endParaRPr>
          </a:p>
          <a:p>
            <a:pPr indent="0" defTabSz="914400">
              <a:lnSpc>
                <a:spcPct val="90000"/>
              </a:lnSpc>
              <a:spcBef>
                <a:spcPts val="1001"/>
              </a:spcBef>
              <a:buNone/>
              <a:tabLst>
                <a:tab algn="l" pos="0"/>
              </a:tabLst>
            </a:pPr>
            <a:r>
              <a:rPr b="0" lang="nl-NL" sz="2400" spc="-1" strike="noStrike">
                <a:solidFill>
                  <a:srgbClr val="454545"/>
                </a:solidFill>
                <a:latin typeface="Calibri"/>
              </a:rPr>
              <a:t>Ook bij deze praatplaat is een kennisclip gemaakt voor professionals. </a:t>
            </a:r>
            <a:endParaRPr b="0" lang="en-US" sz="2400" spc="-1" strike="noStrike">
              <a:solidFill>
                <a:schemeClr val="dk1"/>
              </a:solidFill>
              <a:latin typeface="Calibri"/>
            </a:endParaRPr>
          </a:p>
          <a:p>
            <a:pPr indent="0" defTabSz="914400">
              <a:lnSpc>
                <a:spcPct val="90000"/>
              </a:lnSpc>
              <a:spcBef>
                <a:spcPts val="1001"/>
              </a:spcBef>
              <a:buNone/>
              <a:tabLst>
                <a:tab algn="l" pos="0"/>
              </a:tabLst>
            </a:pPr>
            <a:endParaRPr b="0" lang="en-US" sz="24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71" name="Down Arrow 7">
            <a:extLst>
              <a:ext uri="{C183D7F6-B498-43B3-948B-1728B52AA6E4}">
                <adec:decorative xmlns:adec="http://schemas.microsoft.com/office/drawing/2017/decorative" val="1"/>
              </a:ext>
            </a:extLst>
          </p:cNvPr>
          <p:cNvSpPr/>
          <p:nvPr/>
        </p:nvSpPr>
        <p:spPr>
          <a:xfrm rot="16200000">
            <a:off x="800280" y="1491840"/>
            <a:ext cx="3333240" cy="3498840"/>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
        <p:nvSpPr>
          <p:cNvPr id="172" name="PlaceHolder 1"/>
          <p:cNvSpPr>
            <a:spLocks noGrp="1"/>
          </p:cNvSpPr>
          <p:nvPr>
            <p:ph type="title"/>
          </p:nvPr>
        </p:nvSpPr>
        <p:spPr>
          <a:xfrm>
            <a:off x="717480" y="1967400"/>
            <a:ext cx="2939760" cy="2547000"/>
          </a:xfrm>
          <a:prstGeom prst="rect">
            <a:avLst/>
          </a:prstGeom>
          <a:noFill/>
          <a:ln w="0">
            <a:noFill/>
          </a:ln>
        </p:spPr>
        <p:txBody>
          <a:bodyPr lIns="91440" rIns="91440" tIns="45720" bIns="45720" anchor="ctr">
            <a:normAutofit lnSpcReduction="10000"/>
          </a:bodyPr>
          <a:p>
            <a:pPr indent="0" algn="ctr" defTabSz="914400">
              <a:lnSpc>
                <a:spcPct val="90000"/>
              </a:lnSpc>
              <a:buNone/>
            </a:pPr>
            <a:r>
              <a:rPr b="0" lang="en-US" sz="2800" spc="-1" strike="noStrike">
                <a:solidFill>
                  <a:srgbClr val="ffffff"/>
                </a:solidFill>
                <a:latin typeface="Calibri Light"/>
              </a:rPr>
              <a:t>Werkvorm: </a:t>
            </a:r>
            <a:br>
              <a:rPr sz="2800"/>
            </a:br>
            <a:r>
              <a:rPr b="0" lang="en-US" sz="2800" spc="-1" strike="noStrike">
                <a:solidFill>
                  <a:srgbClr val="ffffff"/>
                </a:solidFill>
                <a:latin typeface="Calibri Light"/>
              </a:rPr>
              <a:t>In de spreekkamer</a:t>
            </a:r>
            <a:br>
              <a:rPr sz="2800"/>
            </a:br>
            <a:r>
              <a:rPr b="0" lang="en-US" sz="2800" spc="-1" strike="noStrike">
                <a:solidFill>
                  <a:srgbClr val="ffffff"/>
                </a:solidFill>
                <a:latin typeface="Calibri Light"/>
              </a:rPr>
              <a:t>van</a:t>
            </a:r>
            <a:br>
              <a:rPr sz="2800"/>
            </a:br>
            <a:r>
              <a:rPr b="0" lang="en-US" sz="2800" spc="-1" strike="noStrike">
                <a:solidFill>
                  <a:srgbClr val="ffffff"/>
                </a:solidFill>
                <a:latin typeface="Calibri Light"/>
              </a:rPr>
              <a:t>de klantmanager deel 2</a:t>
            </a:r>
            <a:endParaRPr b="0" lang="en-US" sz="2800" spc="-1" strike="noStrike">
              <a:solidFill>
                <a:schemeClr val="dk1"/>
              </a:solidFill>
              <a:latin typeface="Calibri"/>
            </a:endParaRPr>
          </a:p>
        </p:txBody>
      </p:sp>
      <p:pic>
        <p:nvPicPr>
          <p:cNvPr id="173" name="Tijdelijke aanduiding voor inhoud 6" descr="Afbeelding met diagram, tekst, ontwerp&#10;&#10;Automatisch gegenereerde beschrijving"/>
          <p:cNvPicPr/>
          <p:nvPr/>
        </p:nvPicPr>
        <p:blipFill>
          <a:blip r:embed="rId1"/>
          <a:stretch/>
        </p:blipFill>
        <p:spPr>
          <a:xfrm>
            <a:off x="5955480" y="643320"/>
            <a:ext cx="4424040" cy="5568480"/>
          </a:xfrm>
          <a:prstGeom prst="rect">
            <a:avLst/>
          </a:prstGeom>
          <a:ln w="0">
            <a:noFill/>
          </a:ln>
        </p:spPr>
      </p:pic>
      <p:sp>
        <p:nvSpPr>
          <p:cNvPr id="174" name="PlaceHolder 2"/>
          <p:cNvSpPr>
            <a:spLocks noGrp="1"/>
          </p:cNvSpPr>
          <p:nvPr>
            <p:ph type="sldNum" idx="49"/>
          </p:nvPr>
        </p:nvSpPr>
        <p:spPr>
          <a:xfrm>
            <a:off x="11034360" y="6356520"/>
            <a:ext cx="51408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defRPr b="0" lang="en-US" sz="1200" spc="-1" strike="noStrike">
                <a:solidFill>
                  <a:schemeClr val="dk1">
                    <a:alpha val="80000"/>
                  </a:schemeClr>
                </a:solidFill>
                <a:latin typeface="Calibri"/>
              </a:defRPr>
            </a:lvl1pPr>
          </a:lstStyle>
          <a:p>
            <a:pPr indent="0" algn="r" defTabSz="914400">
              <a:lnSpc>
                <a:spcPct val="100000"/>
              </a:lnSpc>
              <a:spcAft>
                <a:spcPts val="601"/>
              </a:spcAft>
              <a:buNone/>
            </a:pPr>
            <a:fld id="{D86B5AA2-24AA-4424-A0AC-5426B4D9CF4F}" type="slidenum">
              <a:rPr b="0" lang="en-US" sz="1200" spc="-1" strike="noStrike">
                <a:solidFill>
                  <a:schemeClr val="dk1">
                    <a:alpha val="80000"/>
                  </a:schemeClr>
                </a:solidFill>
                <a:latin typeface="Calibri"/>
              </a:rPr>
              <a:t>&lt;nummer&gt;</a:t>
            </a:fld>
            <a:endParaRPr b="0" lang="nl-NL" sz="1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0" lang="en-US" sz="4000" spc="-1" strike="noStrike">
                <a:solidFill>
                  <a:schemeClr val="dk1"/>
                </a:solidFill>
                <a:latin typeface="Calibri Light"/>
              </a:rPr>
              <a:t> </a:t>
            </a:r>
            <a:r>
              <a:rPr b="1" lang="nl-NL" sz="4900" spc="-1" strike="noStrike">
                <a:solidFill>
                  <a:srgbClr val="ff3399"/>
                </a:solidFill>
                <a:latin typeface="Calibri"/>
              </a:rPr>
              <a:t>Opzet bijeenkomst </a:t>
            </a:r>
            <a:br>
              <a:rPr sz="1200"/>
            </a:br>
            <a:endParaRPr b="0" lang="en-US" sz="4900" spc="-1" strike="noStrike">
              <a:solidFill>
                <a:schemeClr val="dk1"/>
              </a:solidFill>
              <a:latin typeface="Calibri"/>
            </a:endParaRPr>
          </a:p>
        </p:txBody>
      </p:sp>
      <p:sp>
        <p:nvSpPr>
          <p:cNvPr id="103" name="PlaceHolder 2"/>
          <p:cNvSpPr>
            <a:spLocks noGrp="1"/>
          </p:cNvSpPr>
          <p:nvPr>
            <p:ph/>
          </p:nvPr>
        </p:nvSpPr>
        <p:spPr>
          <a:xfrm>
            <a:off x="625320" y="1369080"/>
            <a:ext cx="6338880" cy="5339520"/>
          </a:xfrm>
          <a:prstGeom prst="rect">
            <a:avLst/>
          </a:prstGeom>
          <a:noFill/>
          <a:ln w="0">
            <a:noFill/>
          </a:ln>
        </p:spPr>
        <p:txBody>
          <a:bodyPr lIns="91440" rIns="91440" tIns="45720" bIns="45720" anchor="ctr">
            <a:normAutofit/>
          </a:bodyPr>
          <a:p>
            <a:pPr indent="0" defTabSz="914400">
              <a:lnSpc>
                <a:spcPct val="90000"/>
              </a:lnSpc>
              <a:spcBef>
                <a:spcPts val="1001"/>
              </a:spcBef>
              <a:buNone/>
              <a:tabLst>
                <a:tab algn="l" pos="0"/>
              </a:tabLst>
            </a:pPr>
            <a:r>
              <a:rPr b="0" lang="nl-NL" sz="2400" spc="-1" strike="noStrike">
                <a:solidFill>
                  <a:schemeClr val="dk1"/>
                </a:solidFill>
                <a:latin typeface="Calibri"/>
              </a:rPr>
              <a:t>1) Interactieve dialoog  over de arbeidsparticipatie van vrouwelijke statushouders</a:t>
            </a:r>
            <a:endParaRPr b="0" lang="en-US" sz="2400" spc="-1" strike="noStrike">
              <a:solidFill>
                <a:schemeClr val="dk1"/>
              </a:solidFill>
              <a:latin typeface="Calibri"/>
            </a:endParaRPr>
          </a:p>
          <a:p>
            <a:pPr indent="0" defTabSz="914400">
              <a:lnSpc>
                <a:spcPct val="90000"/>
              </a:lnSpc>
              <a:spcBef>
                <a:spcPts val="1001"/>
              </a:spcBef>
              <a:buNone/>
              <a:tabLst>
                <a:tab algn="l" pos="0"/>
              </a:tabLst>
            </a:pPr>
            <a:endParaRPr b="0" lang="en-US" sz="2400" spc="-1" strike="noStrike">
              <a:solidFill>
                <a:schemeClr val="dk1"/>
              </a:solidFill>
              <a:latin typeface="Calibri"/>
            </a:endParaRPr>
          </a:p>
          <a:p>
            <a:pPr indent="0" defTabSz="914400">
              <a:lnSpc>
                <a:spcPct val="90000"/>
              </a:lnSpc>
              <a:spcBef>
                <a:spcPts val="1001"/>
              </a:spcBef>
              <a:buNone/>
              <a:tabLst>
                <a:tab algn="l" pos="0"/>
              </a:tabLst>
            </a:pPr>
            <a:r>
              <a:rPr b="0" lang="nl-NL" sz="2400" spc="-1" strike="noStrike">
                <a:solidFill>
                  <a:schemeClr val="dk1"/>
                </a:solidFill>
                <a:latin typeface="Calibri"/>
              </a:rPr>
              <a:t>2) Delen van kennis en inzichten over wat het begeleiden van vrouwelijke statushouders naar de arbeidsmarkt vraagt van professionals</a:t>
            </a:r>
            <a:endParaRPr b="0" lang="en-US" sz="2400" spc="-1" strike="noStrike">
              <a:solidFill>
                <a:schemeClr val="dk1"/>
              </a:solidFill>
              <a:latin typeface="Calibri"/>
            </a:endParaRPr>
          </a:p>
          <a:p>
            <a:pPr indent="0" defTabSz="914400">
              <a:lnSpc>
                <a:spcPct val="90000"/>
              </a:lnSpc>
              <a:spcBef>
                <a:spcPts val="1001"/>
              </a:spcBef>
              <a:buNone/>
              <a:tabLst>
                <a:tab algn="l" pos="0"/>
              </a:tabLst>
            </a:pPr>
            <a:endParaRPr b="0" lang="en-US" sz="2400" spc="-1" strike="noStrike">
              <a:solidFill>
                <a:schemeClr val="dk1"/>
              </a:solidFill>
              <a:latin typeface="Calibri"/>
            </a:endParaRPr>
          </a:p>
          <a:p>
            <a:pPr indent="0" defTabSz="914400">
              <a:lnSpc>
                <a:spcPct val="90000"/>
              </a:lnSpc>
              <a:spcBef>
                <a:spcPts val="1001"/>
              </a:spcBef>
              <a:buNone/>
              <a:tabLst>
                <a:tab algn="l" pos="0"/>
              </a:tabLst>
            </a:pPr>
            <a:r>
              <a:rPr b="0" lang="nl-NL" sz="2400" spc="-1" strike="noStrike">
                <a:solidFill>
                  <a:schemeClr val="dk1"/>
                </a:solidFill>
                <a:latin typeface="Calibri"/>
              </a:rPr>
              <a:t>3) Oefenen aan de hand van diverse werkvormen met gespreksvaardigheden en het in kaart brengen van de behoefte van vrouwelijke statushouders ten aan zien van werk. </a:t>
            </a:r>
            <a:endParaRPr b="0" lang="en-US" sz="2400" spc="-1" strike="noStrike">
              <a:solidFill>
                <a:schemeClr val="dk1"/>
              </a:solidFill>
              <a:latin typeface="Calibri"/>
            </a:endParaRPr>
          </a:p>
        </p:txBody>
      </p:sp>
      <p:sp>
        <p:nvSpPr>
          <p:cNvPr id="104" name="PlaceHolder 3"/>
          <p:cNvSpPr>
            <a:spLocks noGrp="1"/>
          </p:cNvSpPr>
          <p:nvPr>
            <p:ph type="sldNum" idx="39"/>
          </p:nvPr>
        </p:nvSpPr>
        <p:spPr>
          <a:xfrm>
            <a:off x="8610480" y="6356520"/>
            <a:ext cx="2742840" cy="364680"/>
          </a:xfrm>
          <a:prstGeom prst="rect">
            <a:avLst/>
          </a:prstGeom>
          <a:noFill/>
          <a:ln w="0">
            <a:noFill/>
          </a:ln>
        </p:spPr>
        <p:txBody>
          <a:bodyPr lIns="91440" rIns="91440" tIns="45720" bIns="45720" anchor="ctr">
            <a:normAutofit/>
          </a:bodyPr>
          <a:lstStyle>
            <a:lvl1pPr indent="0" algn="r" defTabSz="457200">
              <a:lnSpc>
                <a:spcPct val="100000"/>
              </a:lnSpc>
              <a:spcAft>
                <a:spcPts val="601"/>
              </a:spcAft>
              <a:buNone/>
              <a:defRPr b="0" lang="en-US" sz="1200" spc="-1" strike="noStrike">
                <a:solidFill>
                  <a:srgbClr val="ffffff"/>
                </a:solidFill>
                <a:latin typeface="Calibri"/>
              </a:defRPr>
            </a:lvl1pPr>
          </a:lstStyle>
          <a:p>
            <a:pPr indent="0" algn="r" defTabSz="457200">
              <a:lnSpc>
                <a:spcPct val="100000"/>
              </a:lnSpc>
              <a:spcAft>
                <a:spcPts val="601"/>
              </a:spcAft>
              <a:buNone/>
            </a:pPr>
            <a:fld id="{F18D5F79-C78B-491A-875A-CBA0119BB051}" type="slidenum">
              <a:rPr b="0" lang="en-US" sz="1200" spc="-1" strike="noStrike">
                <a:solidFill>
                  <a:srgbClr val="ffffff"/>
                </a:solidFill>
                <a:latin typeface="Calibri"/>
              </a:rPr>
              <a:t>2</a:t>
            </a:fld>
            <a:endParaRPr b="0" lang="nl-NL" sz="1200" spc="-1" strike="noStrike">
              <a:solidFill>
                <a:srgbClr val="000000"/>
              </a:solidFill>
              <a:latin typeface="Calibri"/>
            </a:endParaRPr>
          </a:p>
        </p:txBody>
      </p:sp>
      <p:pic>
        <p:nvPicPr>
          <p:cNvPr id="105" name="Picture 2" descr=""/>
          <p:cNvPicPr/>
          <p:nvPr/>
        </p:nvPicPr>
        <p:blipFill>
          <a:blip r:embed="rId1"/>
          <a:stretch/>
        </p:blipFill>
        <p:spPr>
          <a:xfrm>
            <a:off x="7177320" y="1381680"/>
            <a:ext cx="3874320" cy="461880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algn="ctr" defTabSz="914400">
              <a:lnSpc>
                <a:spcPct val="90000"/>
              </a:lnSpc>
              <a:buNone/>
            </a:pPr>
            <a:r>
              <a:rPr b="1" lang="nl-NL" sz="4400" spc="-1" strike="noStrike">
                <a:solidFill>
                  <a:srgbClr val="ff3399"/>
                </a:solidFill>
                <a:latin typeface="Calibri"/>
              </a:rPr>
              <a:t>Nabespreking opdracht</a:t>
            </a:r>
            <a:endParaRPr b="0" lang="en-US" sz="4400" spc="-1" strike="noStrike">
              <a:solidFill>
                <a:schemeClr val="dk1"/>
              </a:solidFill>
              <a:latin typeface="Calibri"/>
            </a:endParaRPr>
          </a:p>
        </p:txBody>
      </p:sp>
      <p:sp>
        <p:nvSpPr>
          <p:cNvPr id="176" name="PlaceHolder 2"/>
          <p:cNvSpPr>
            <a:spLocks noGrp="1"/>
          </p:cNvSpPr>
          <p:nvPr>
            <p:ph/>
          </p:nvPr>
        </p:nvSpPr>
        <p:spPr>
          <a:xfrm>
            <a:off x="838080" y="1825560"/>
            <a:ext cx="10515240" cy="43509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nl-NL" sz="2800" spc="-1" strike="noStrike">
                <a:solidFill>
                  <a:schemeClr val="dk1"/>
                </a:solidFill>
                <a:latin typeface="Calibri"/>
              </a:rPr>
              <a:t>Korte pitch van het actieplan per groepjes</a:t>
            </a:r>
            <a:endParaRPr b="0" lang="en-US" sz="2800" spc="-1" strike="noStrike">
              <a:solidFill>
                <a:schemeClr val="dk1"/>
              </a:solidFill>
              <a:latin typeface="Calibri"/>
            </a:endParaRPr>
          </a:p>
        </p:txBody>
      </p:sp>
      <p:pic>
        <p:nvPicPr>
          <p:cNvPr id="177" name="Tijdelijke aanduiding voor inhoud 6" descr="Afbeelding met diagram, tekst, ontwerp&#10;&#10;Automatisch gegenereerde beschrijving"/>
          <p:cNvPicPr/>
          <p:nvPr/>
        </p:nvPicPr>
        <p:blipFill>
          <a:blip r:embed="rId1"/>
          <a:stretch/>
        </p:blipFill>
        <p:spPr>
          <a:xfrm>
            <a:off x="2764800" y="2334240"/>
            <a:ext cx="3485520" cy="4386960"/>
          </a:xfrm>
          <a:prstGeom prst="rect">
            <a:avLst/>
          </a:prstGeom>
          <a:ln w="0">
            <a:noFill/>
          </a:ln>
        </p:spPr>
      </p:pic>
      <p:pic>
        <p:nvPicPr>
          <p:cNvPr id="178" name="Image6" descr=""/>
          <p:cNvPicPr/>
          <p:nvPr/>
        </p:nvPicPr>
        <p:blipFill>
          <a:blip r:embed="rId2"/>
          <a:stretch/>
        </p:blipFill>
        <p:spPr>
          <a:xfrm>
            <a:off x="8806680" y="3510720"/>
            <a:ext cx="1110240" cy="1638000"/>
          </a:xfrm>
          <a:prstGeom prst="rect">
            <a:avLst/>
          </a:prstGeom>
          <a:ln w="0">
            <a:noFill/>
          </a:ln>
        </p:spPr>
      </p:pic>
      <p:pic>
        <p:nvPicPr>
          <p:cNvPr id="179" name="Image7" descr=""/>
          <p:cNvPicPr/>
          <p:nvPr/>
        </p:nvPicPr>
        <p:blipFill>
          <a:blip r:embed="rId3"/>
          <a:stretch/>
        </p:blipFill>
        <p:spPr>
          <a:xfrm>
            <a:off x="8787240" y="1708920"/>
            <a:ext cx="1130040" cy="1504800"/>
          </a:xfrm>
          <a:prstGeom prst="rect">
            <a:avLst/>
          </a:prstGeom>
          <a:ln w="0">
            <a:noFill/>
          </a:ln>
        </p:spPr>
      </p:pic>
      <p:pic>
        <p:nvPicPr>
          <p:cNvPr id="180" name="Image8" descr=""/>
          <p:cNvPicPr/>
          <p:nvPr/>
        </p:nvPicPr>
        <p:blipFill>
          <a:blip r:embed="rId4"/>
          <a:stretch/>
        </p:blipFill>
        <p:spPr>
          <a:xfrm>
            <a:off x="10223640" y="1690560"/>
            <a:ext cx="1130040" cy="1560960"/>
          </a:xfrm>
          <a:prstGeom prst="rect">
            <a:avLst/>
          </a:prstGeom>
          <a:ln w="0">
            <a:noFill/>
          </a:ln>
        </p:spPr>
      </p:pic>
      <p:pic>
        <p:nvPicPr>
          <p:cNvPr id="181" name="Afbeelding 8" descr=""/>
          <p:cNvPicPr/>
          <p:nvPr/>
        </p:nvPicPr>
        <p:blipFill>
          <a:blip r:embed="rId5"/>
          <a:stretch/>
        </p:blipFill>
        <p:spPr>
          <a:xfrm>
            <a:off x="10223640" y="3510720"/>
            <a:ext cx="1130040" cy="1638000"/>
          </a:xfrm>
          <a:prstGeom prst="rect">
            <a:avLst/>
          </a:prstGeom>
          <a:ln w="0">
            <a:noFill/>
          </a:ln>
        </p:spPr>
      </p:pic>
      <p:sp>
        <p:nvSpPr>
          <p:cNvPr id="4" name="PlaceHolder 3"/>
          <p:cNvSpPr>
            <a:spLocks noGrp="1"/>
          </p:cNvSpPr>
          <p:nvPr>
            <p:ph type="sldNum" idx="14"/>
          </p:nvPr>
        </p:nvSpPr>
        <p:spPr/>
        <p:txBody>
          <a:bodyPr/>
          <a:p>
            <a:fld id="{3CD175D6-6EF2-4BF7-AD55-7D881AF201EE}" type="slidenum">
              <a:t>20</a:t>
            </a:fld>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algn="ctr" defTabSz="914400">
              <a:lnSpc>
                <a:spcPct val="90000"/>
              </a:lnSpc>
              <a:buNone/>
            </a:pPr>
            <a:r>
              <a:rPr b="1" lang="nl-NL" sz="4400" spc="-1" strike="noStrike">
                <a:solidFill>
                  <a:srgbClr val="ff3399"/>
                </a:solidFill>
                <a:latin typeface="Calibri"/>
              </a:rPr>
              <a:t>Nabespreking bijeenkomst</a:t>
            </a:r>
            <a:endParaRPr b="0" lang="en-US" sz="4400" spc="-1" strike="noStrike">
              <a:solidFill>
                <a:schemeClr val="dk1"/>
              </a:solidFill>
              <a:latin typeface="Calibri"/>
            </a:endParaRPr>
          </a:p>
        </p:txBody>
      </p:sp>
      <p:sp>
        <p:nvSpPr>
          <p:cNvPr id="183" name="PlaceHolder 2"/>
          <p:cNvSpPr>
            <a:spLocks noGrp="1"/>
          </p:cNvSpPr>
          <p:nvPr>
            <p:ph/>
          </p:nvPr>
        </p:nvSpPr>
        <p:spPr>
          <a:xfrm>
            <a:off x="438480" y="1690560"/>
            <a:ext cx="4584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nl-NL" sz="2800" spc="-1" strike="noStrike">
                <a:solidFill>
                  <a:schemeClr val="dk1"/>
                </a:solidFill>
                <a:latin typeface="Calibri"/>
              </a:rPr>
              <a:t>Wat vond je van deze bijeenkomst?</a:t>
            </a:r>
            <a:endParaRPr b="0" lang="en-US" sz="2800" spc="-1" strike="noStrike">
              <a:solidFill>
                <a:schemeClr val="dk1"/>
              </a:solidFill>
              <a:latin typeface="Calibri"/>
            </a:endParaRPr>
          </a:p>
          <a:p>
            <a:pPr indent="0" defTabSz="914400">
              <a:lnSpc>
                <a:spcPct val="90000"/>
              </a:lnSpc>
              <a:spcBef>
                <a:spcPts val="1001"/>
              </a:spcBef>
              <a:buNone/>
              <a:tabLst>
                <a:tab algn="l" pos="0"/>
              </a:tabLst>
            </a:pPr>
            <a:endParaRPr b="0" lang="en-US" sz="28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2800" spc="-1" strike="noStrike">
                <a:solidFill>
                  <a:schemeClr val="dk1"/>
                </a:solidFill>
                <a:latin typeface="Calibri"/>
              </a:rPr>
              <a:t>Wat neem je mee naar huis?</a:t>
            </a:r>
            <a:endParaRPr b="0" lang="en-US" sz="2800" spc="-1" strike="noStrike">
              <a:solidFill>
                <a:schemeClr val="dk1"/>
              </a:solidFill>
              <a:latin typeface="Calibri"/>
            </a:endParaRPr>
          </a:p>
          <a:p>
            <a:pPr indent="0" defTabSz="914400">
              <a:lnSpc>
                <a:spcPct val="90000"/>
              </a:lnSpc>
              <a:spcBef>
                <a:spcPts val="1001"/>
              </a:spcBef>
              <a:buNone/>
              <a:tabLst>
                <a:tab algn="l" pos="0"/>
              </a:tabLst>
            </a:pPr>
            <a:endParaRPr b="0" lang="en-US" sz="28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2800" spc="-1" strike="noStrike">
                <a:solidFill>
                  <a:schemeClr val="dk1"/>
                </a:solidFill>
                <a:latin typeface="Calibri"/>
              </a:rPr>
              <a:t>Met welk gevoel loop je nu naar buiten?</a:t>
            </a:r>
            <a:endParaRPr b="0" lang="en-US" sz="2800" spc="-1" strike="noStrike">
              <a:solidFill>
                <a:schemeClr val="dk1"/>
              </a:solidFill>
              <a:latin typeface="Calibri"/>
            </a:endParaRPr>
          </a:p>
        </p:txBody>
      </p:sp>
      <p:pic>
        <p:nvPicPr>
          <p:cNvPr id="184" name="Afbeelding 5" descr="Persoon die hout graveert"/>
          <p:cNvPicPr/>
          <p:nvPr/>
        </p:nvPicPr>
        <p:blipFill>
          <a:blip r:embed="rId1"/>
          <a:stretch/>
        </p:blipFill>
        <p:spPr>
          <a:xfrm>
            <a:off x="5590800" y="1646280"/>
            <a:ext cx="6039000" cy="4026240"/>
          </a:xfrm>
          <a:prstGeom prst="rect">
            <a:avLst/>
          </a:prstGeom>
          <a:ln w="0">
            <a:noFill/>
          </a:ln>
        </p:spPr>
      </p:pic>
      <p:sp>
        <p:nvSpPr>
          <p:cNvPr id="4" name="PlaceHolder 3"/>
          <p:cNvSpPr>
            <a:spLocks noGrp="1"/>
          </p:cNvSpPr>
          <p:nvPr>
            <p:ph type="sldNum" idx="14"/>
          </p:nvPr>
        </p:nvSpPr>
        <p:spPr/>
        <p:txBody>
          <a:bodyPr/>
          <a:p>
            <a:fld id="{39871717-3D12-4D46-A9E2-B9BC3414E68D}" type="slidenum">
              <a:t>21</a:t>
            </a:fld>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algn="ctr" defTabSz="914400">
              <a:lnSpc>
                <a:spcPct val="90000"/>
              </a:lnSpc>
              <a:buNone/>
            </a:pPr>
            <a:r>
              <a:rPr b="1" lang="nl-NL" sz="4400" spc="-1" strike="noStrike">
                <a:solidFill>
                  <a:srgbClr val="ff3399"/>
                </a:solidFill>
                <a:latin typeface="Calibri"/>
              </a:rPr>
              <a:t>Meer weten? Bekijk de handreiking</a:t>
            </a:r>
            <a:endParaRPr b="0" lang="en-US" sz="4400" spc="-1" strike="noStrike">
              <a:solidFill>
                <a:schemeClr val="dk1"/>
              </a:solidFill>
              <a:latin typeface="Calibri"/>
            </a:endParaRPr>
          </a:p>
        </p:txBody>
      </p:sp>
      <p:pic>
        <p:nvPicPr>
          <p:cNvPr id="186" name="Picture 3" descr=""/>
          <p:cNvPicPr/>
          <p:nvPr/>
        </p:nvPicPr>
        <p:blipFill>
          <a:blip r:embed="rId1"/>
          <a:stretch/>
        </p:blipFill>
        <p:spPr>
          <a:xfrm>
            <a:off x="6775560" y="1800360"/>
            <a:ext cx="4231440" cy="4231440"/>
          </a:xfrm>
          <a:prstGeom prst="rect">
            <a:avLst/>
          </a:prstGeom>
          <a:ln w="0">
            <a:solidFill>
              <a:srgbClr val="000000"/>
            </a:solidFill>
          </a:ln>
        </p:spPr>
      </p:pic>
      <p:pic>
        <p:nvPicPr>
          <p:cNvPr id="187" name="Picture 7" descr=""/>
          <p:cNvPicPr/>
          <p:nvPr/>
        </p:nvPicPr>
        <p:blipFill>
          <a:blip r:embed="rId2"/>
          <a:stretch/>
        </p:blipFill>
        <p:spPr>
          <a:xfrm>
            <a:off x="517680" y="1800360"/>
            <a:ext cx="5740200" cy="4043160"/>
          </a:xfrm>
          <a:prstGeom prst="rect">
            <a:avLst/>
          </a:prstGeom>
          <a:ln w="0">
            <a:solidFill>
              <a:srgbClr val="000000"/>
            </a:solidFill>
          </a:ln>
        </p:spPr>
      </p:pic>
      <p:sp>
        <p:nvSpPr>
          <p:cNvPr id="188" name="Tekstvak 6"/>
          <p:cNvSpPr/>
          <p:nvPr/>
        </p:nvSpPr>
        <p:spPr>
          <a:xfrm>
            <a:off x="1184760" y="5956560"/>
            <a:ext cx="4406400" cy="516600"/>
          </a:xfrm>
          <a:prstGeom prst="rect">
            <a:avLst/>
          </a:prstGeom>
          <a:solidFill>
            <a:srgbClr val="ff3399"/>
          </a:solidFill>
          <a:ln w="0">
            <a:solidFill>
              <a:srgbClr val="ff3399"/>
            </a:solidFill>
          </a:ln>
        </p:spPr>
        <p:style>
          <a:lnRef idx="0"/>
          <a:fillRef idx="0"/>
          <a:effectRef idx="0"/>
          <a:fontRef idx="minor"/>
        </p:style>
        <p:txBody>
          <a:bodyPr lIns="90000" rIns="90000" tIns="45000" bIns="45000" anchor="t">
            <a:spAutoFit/>
          </a:bodyPr>
          <a:p>
            <a:pPr defTabSz="457200">
              <a:lnSpc>
                <a:spcPct val="100000"/>
              </a:lnSpc>
            </a:pPr>
            <a:r>
              <a:rPr b="0" lang="en-US" sz="2800" spc="-1" strike="noStrike" u="sng">
                <a:solidFill>
                  <a:schemeClr val="lt1"/>
                </a:solidFill>
                <a:uFillTx/>
                <a:latin typeface="Calibri"/>
                <a:hlinkClick r:id="rId3"/>
              </a:rPr>
              <a:t>Download de </a:t>
            </a:r>
            <a:r>
              <a:rPr b="0" lang="en-US" sz="2800" spc="-1" strike="noStrike" u="sng">
                <a:solidFill>
                  <a:schemeClr val="lt1"/>
                </a:solidFill>
                <a:uFillTx/>
                <a:latin typeface="Calibri"/>
                <a:hlinkClick r:id="rId4"/>
              </a:rPr>
              <a:t>handreiking</a:t>
            </a:r>
            <a:endParaRPr b="0" lang="nl-NL" sz="2800" spc="-1" strike="noStrike">
              <a:solidFill>
                <a:srgbClr val="ffffff"/>
              </a:solidFill>
              <a:latin typeface="Calibri"/>
            </a:endParaRPr>
          </a:p>
        </p:txBody>
      </p:sp>
      <p:sp>
        <p:nvSpPr>
          <p:cNvPr id="3" name="PlaceHolder 2"/>
          <p:cNvSpPr>
            <a:spLocks noGrp="1"/>
          </p:cNvSpPr>
          <p:nvPr>
            <p:ph type="sldNum" idx="14"/>
          </p:nvPr>
        </p:nvSpPr>
        <p:spPr/>
        <p:txBody>
          <a:bodyPr/>
          <a:p>
            <a:fld id="{E3953E9F-B3B5-4416-BD18-9AF715B6A370}" type="slidenum">
              <a:t>22</a:t>
            </a:fld>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Tekstvak 3"/>
          <p:cNvSpPr/>
          <p:nvPr/>
        </p:nvSpPr>
        <p:spPr>
          <a:xfrm>
            <a:off x="210240" y="722520"/>
            <a:ext cx="11770920" cy="6325920"/>
          </a:xfrm>
          <a:prstGeom prst="rect">
            <a:avLst/>
          </a:prstGeom>
          <a:noFill/>
          <a:ln w="0">
            <a:noFill/>
          </a:ln>
        </p:spPr>
        <p:style>
          <a:lnRef idx="0"/>
          <a:fillRef idx="0"/>
          <a:effectRef idx="0"/>
          <a:fontRef idx="minor"/>
        </p:style>
        <p:txBody>
          <a:bodyPr lIns="90000" rIns="90000" tIns="45000" bIns="45000" anchor="t">
            <a:spAutoFit/>
          </a:bodyPr>
          <a:p>
            <a:pPr defTabSz="457200">
              <a:lnSpc>
                <a:spcPct val="150000"/>
              </a:lnSpc>
              <a:spcAft>
                <a:spcPts val="720"/>
              </a:spcAft>
            </a:pPr>
            <a:r>
              <a:rPr b="1" lang="nl-NL" sz="1100" spc="-1" strike="noStrike">
                <a:solidFill>
                  <a:srgbClr val="000000"/>
                </a:solidFill>
                <a:latin typeface="Calibri"/>
                <a:ea typeface="Times New Roman"/>
              </a:rPr>
              <a:t>Colofon</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Titel: Lesbrief: Hoe begeleid je vrouwelijke statushouders naar werk? </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Auteurs: Simone Boogaarts, Suzanne van Hees &amp; José Renkens. </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Uitgever: Hogeschool van Arnhem en Nijmegen, lectoraat Arbeid en gezondheid </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Plaats van uitgave: Nijmegen. Jaar van uitgave: 2024</a:t>
            </a:r>
            <a:endParaRPr b="0" lang="nl-NL" sz="1100" spc="-1" strike="noStrike">
              <a:solidFill>
                <a:srgbClr val="000000"/>
              </a:solidFill>
              <a:latin typeface="Calibri"/>
            </a:endParaRPr>
          </a:p>
          <a:p>
            <a:pPr defTabSz="457200">
              <a:lnSpc>
                <a:spcPct val="115000"/>
              </a:lnSpc>
              <a:spcAft>
                <a:spcPts val="799"/>
              </a:spcAft>
            </a:pPr>
            <a:r>
              <a:rPr b="0" lang="en-US" sz="1100" spc="-1" strike="noStrike">
                <a:solidFill>
                  <a:schemeClr val="dk1"/>
                </a:solidFill>
                <a:latin typeface="Calibri"/>
                <a:ea typeface="Times New Roman"/>
              </a:rPr>
              <a:t>Contact Simone Boogaarts: </a:t>
            </a:r>
            <a:r>
              <a:rPr b="0" lang="en-US" sz="1100" spc="-1" strike="noStrike" u="sng">
                <a:solidFill>
                  <a:srgbClr val="0563c1"/>
                </a:solidFill>
                <a:uFillTx/>
                <a:latin typeface="Calibri"/>
                <a:ea typeface="Times New Roman"/>
                <a:hlinkClick r:id="rId1"/>
              </a:rPr>
              <a:t>Simone.Boogaarts@han.nl</a:t>
            </a:r>
            <a:r>
              <a:rPr b="0" lang="en-US" sz="1100" spc="-1" strike="noStrike">
                <a:solidFill>
                  <a:schemeClr val="dk1"/>
                </a:solidFill>
                <a:latin typeface="Calibri"/>
                <a:ea typeface="Times New Roman"/>
              </a:rPr>
              <a:t> </a:t>
            </a:r>
            <a:endParaRPr b="0" lang="nl-NL" sz="1100" spc="-1" strike="noStrike">
              <a:solidFill>
                <a:srgbClr val="000000"/>
              </a:solidFill>
              <a:latin typeface="Calibri"/>
            </a:endParaRPr>
          </a:p>
          <a:p>
            <a:pPr defTabSz="457200">
              <a:lnSpc>
                <a:spcPct val="115000"/>
              </a:lnSpc>
              <a:spcAft>
                <a:spcPts val="799"/>
              </a:spcAft>
            </a:pPr>
            <a:r>
              <a:rPr b="0" lang="en-US" sz="1100" spc="-1" strike="noStrike">
                <a:solidFill>
                  <a:schemeClr val="dk1"/>
                </a:solidFill>
                <a:latin typeface="Calibri"/>
                <a:ea typeface="Times New Roman"/>
              </a:rPr>
              <a:t> </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Onderzoeksproject:</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Participatie met perspectieven: Vrouwelijke statushouders begeleiden naar werk.</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Dit onderzoek is een gezamenlijk product van het lectoraat Arbeid en gezondheid van de Hogeschool Arnhem en Nijmegen, het lectoraat Organiseren van waardig werk van Hogeschool Utrecht en het lectoraat Sociale Innovatie van Windesheim. Onderzoekers: Suzanne van Hees (projectleider), Simone Boogaarts, Leendert de Bell, Sjiera de Vries, Francien Lange, José Renkens, Floor ten Holder, Jessica Vermeij.</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Voor alle opbrengsten van het project zie:</a:t>
            </a:r>
            <a:endParaRPr b="0" lang="nl-NL" sz="1100" spc="-1" strike="noStrike">
              <a:solidFill>
                <a:srgbClr val="000000"/>
              </a:solidFill>
              <a:latin typeface="Calibri"/>
            </a:endParaRPr>
          </a:p>
          <a:p>
            <a:pPr defTabSz="457200">
              <a:lnSpc>
                <a:spcPct val="115000"/>
              </a:lnSpc>
              <a:spcAft>
                <a:spcPts val="799"/>
              </a:spcAft>
            </a:pPr>
            <a:r>
              <a:rPr b="0" lang="nl-NL" sz="1100" spc="-1" strike="noStrike" u="sng">
                <a:solidFill>
                  <a:srgbClr val="0563c1"/>
                </a:solidFill>
                <a:uFillTx/>
                <a:latin typeface="Calibri"/>
                <a:ea typeface="Calibri"/>
                <a:hlinkClick r:id="rId2"/>
              </a:rPr>
              <a:t>https://www.han.nl/projecten/2024/arbeidstoeleiding-vrouwelijke-statushouders/</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 </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Het project is tot stand gekomen met financiering van het Nationaal Regieorgaan SIA, subsidie Raak Publiek-onderzoek.</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 </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Creative commons: Deze publicatie van de HAN valt onder een Creative Commons Naamsvermelding 4.0 Internationaal-licentie. Dit betekent dat de kennis uit deze publicatie hergebruikt mag worden als basis voor de ontwikkeling van nieuwe kennis mits de naam van de auteurs en/of de HAN hierbij vermeld wordt.</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 </a:t>
            </a:r>
            <a:endParaRPr b="0" lang="nl-NL" sz="1100" spc="-1" strike="noStrike">
              <a:solidFill>
                <a:srgbClr val="000000"/>
              </a:solidFill>
              <a:latin typeface="Calibri"/>
            </a:endParaRPr>
          </a:p>
          <a:p>
            <a:pPr defTabSz="457200">
              <a:lnSpc>
                <a:spcPct val="115000"/>
              </a:lnSpc>
              <a:spcAft>
                <a:spcPts val="799"/>
              </a:spcAft>
            </a:pPr>
            <a:r>
              <a:rPr b="0" lang="nl-NL" sz="1100" spc="-1" strike="noStrike">
                <a:solidFill>
                  <a:schemeClr val="dk1"/>
                </a:solidFill>
                <a:latin typeface="Calibri"/>
                <a:ea typeface="Times New Roman"/>
              </a:rPr>
              <a:t>September 2024</a:t>
            </a:r>
            <a:endParaRPr b="0" lang="nl-NL" sz="1100" spc="-1" strike="noStrike">
              <a:solidFill>
                <a:srgbClr val="000000"/>
              </a:solidFill>
              <a:latin typeface="Calibri"/>
            </a:endParaRPr>
          </a:p>
          <a:p>
            <a:pPr defTabSz="457200">
              <a:lnSpc>
                <a:spcPct val="115000"/>
              </a:lnSpc>
              <a:spcAft>
                <a:spcPts val="799"/>
              </a:spcAft>
            </a:pPr>
            <a:r>
              <a:rPr b="0" lang="nl-NL" sz="1800" spc="-1" strike="noStrike">
                <a:solidFill>
                  <a:schemeClr val="dk1"/>
                </a:solidFill>
                <a:latin typeface="Calibri"/>
                <a:ea typeface="Times New Roman"/>
              </a:rPr>
              <a:t> </a:t>
            </a:r>
            <a:endParaRPr b="0" lang="nl-NL" sz="1800" spc="-1" strike="noStrike">
              <a:solidFill>
                <a:srgbClr val="000000"/>
              </a:solidFill>
              <a:latin typeface="Calibri"/>
            </a:endParaRPr>
          </a:p>
        </p:txBody>
      </p:sp>
      <p:sp>
        <p:nvSpPr>
          <p:cNvPr id="2" name="PlaceHolder 1"/>
          <p:cNvSpPr>
            <a:spLocks noGrp="1"/>
          </p:cNvSpPr>
          <p:nvPr>
            <p:ph type="sldNum" idx="29"/>
          </p:nvPr>
        </p:nvSpPr>
        <p:spPr/>
        <p:txBody>
          <a:bodyPr/>
          <a:p>
            <a:fld id="{557DD279-D5AD-42F0-8974-E463EFDF8012}" type="slidenum">
              <a:t>23</a:t>
            </a:fld>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Text Box 1"/>
          <p:cNvSpPr/>
          <p:nvPr/>
        </p:nvSpPr>
        <p:spPr>
          <a:xfrm>
            <a:off x="242280" y="730080"/>
            <a:ext cx="7385760" cy="655920"/>
          </a:xfrm>
          <a:prstGeom prst="rect">
            <a:avLst/>
          </a:prstGeom>
          <a:noFill/>
          <a:ln w="0">
            <a:noFill/>
          </a:ln>
        </p:spPr>
        <p:style>
          <a:lnRef idx="0"/>
          <a:fillRef idx="0"/>
          <a:effectRef idx="0"/>
          <a:fontRef idx="minor"/>
        </p:style>
        <p:txBody>
          <a:bodyPr lIns="90000" rIns="90000" tIns="45000" bIns="45000" anchor="b">
            <a:noAutofit/>
          </a:bodyPr>
          <a:p>
            <a:pPr algn="ctr" defTabSz="457200">
              <a:lnSpc>
                <a:spcPct val="90000"/>
              </a:lnSpc>
              <a:spcBef>
                <a:spcPts val="1012"/>
              </a:spcBef>
              <a:tabLst>
                <a:tab algn="l" pos="914400"/>
                <a:tab algn="l" pos="1828800"/>
                <a:tab algn="l" pos="2743200"/>
                <a:tab algn="l" pos="3657600"/>
                <a:tab algn="l" pos="4572000"/>
                <a:tab algn="l" pos="5486400"/>
              </a:tabLst>
            </a:pPr>
            <a:r>
              <a:rPr b="1" lang="nl-NL" sz="6000" spc="-1" strike="noStrike">
                <a:solidFill>
                  <a:srgbClr val="ff3399"/>
                </a:solidFill>
                <a:latin typeface="Calibri"/>
              </a:rPr>
              <a:t>Doelen Bijeenkomst </a:t>
            </a:r>
            <a:endParaRPr b="0" lang="nl-NL" sz="6000" spc="-1" strike="noStrike">
              <a:solidFill>
                <a:srgbClr val="000000"/>
              </a:solidFill>
              <a:latin typeface="Calibri"/>
            </a:endParaRPr>
          </a:p>
        </p:txBody>
      </p:sp>
      <p:sp>
        <p:nvSpPr>
          <p:cNvPr id="107" name="Rectangle 3"/>
          <p:cNvSpPr/>
          <p:nvPr/>
        </p:nvSpPr>
        <p:spPr>
          <a:xfrm>
            <a:off x="451080" y="1666080"/>
            <a:ext cx="7014600" cy="4504320"/>
          </a:xfrm>
          <a:prstGeom prst="rect">
            <a:avLst/>
          </a:prstGeom>
          <a:noFill/>
          <a:ln w="0">
            <a:noFill/>
          </a:ln>
        </p:spPr>
        <p:style>
          <a:lnRef idx="0"/>
          <a:fillRef idx="0"/>
          <a:effectRef idx="0"/>
          <a:fontRef idx="minor"/>
        </p:style>
        <p:txBody>
          <a:bodyPr lIns="90000" rIns="90000" tIns="45000" bIns="45000" anchor="t">
            <a:noAutofit/>
          </a:bodyPr>
          <a:p>
            <a:pPr marL="343080" indent="-343080" defTabSz="457200">
              <a:lnSpc>
                <a:spcPct val="107000"/>
              </a:lnSpc>
              <a:buClr>
                <a:srgbClr val="000000"/>
              </a:buClr>
              <a:buFont typeface="Symbol" charset="2"/>
              <a:buChar char=""/>
              <a:tabLst>
                <a:tab algn="l" pos="914400"/>
                <a:tab algn="l" pos="1828800"/>
                <a:tab algn="l" pos="2743200"/>
                <a:tab algn="l" pos="3657600"/>
                <a:tab algn="l" pos="4572000"/>
                <a:tab algn="l" pos="5486400"/>
                <a:tab algn="l" pos="6400800"/>
              </a:tabLst>
            </a:pPr>
            <a:r>
              <a:rPr b="0" lang="nl-NL" sz="2400" spc="-1" strike="noStrike">
                <a:solidFill>
                  <a:srgbClr val="000000"/>
                </a:solidFill>
                <a:latin typeface="Calibri"/>
                <a:ea typeface="Calibri"/>
              </a:rPr>
              <a:t>Je krijgt inzicht in de kansen en uitdagingen van vrouwelijke statushouders</a:t>
            </a:r>
            <a:endParaRPr b="0" lang="nl-NL" sz="2400" spc="-1" strike="noStrike">
              <a:solidFill>
                <a:srgbClr val="000000"/>
              </a:solidFill>
              <a:latin typeface="Calibri"/>
            </a:endParaRPr>
          </a:p>
          <a:p>
            <a:pPr defTabSz="457200">
              <a:lnSpc>
                <a:spcPct val="107000"/>
              </a:lnSpc>
              <a:tabLst>
                <a:tab algn="l" pos="0"/>
              </a:tabLst>
            </a:pPr>
            <a:endParaRPr b="0" lang="nl-NL" sz="2400" spc="-1" strike="noStrike">
              <a:solidFill>
                <a:srgbClr val="000000"/>
              </a:solidFill>
              <a:latin typeface="Calibri"/>
            </a:endParaRPr>
          </a:p>
          <a:p>
            <a:pPr marL="343080" indent="-343080" defTabSz="457200">
              <a:lnSpc>
                <a:spcPct val="107000"/>
              </a:lnSpc>
              <a:buClr>
                <a:srgbClr val="000000"/>
              </a:buClr>
              <a:buFont typeface="Symbol" charset="2"/>
              <a:buChar char=""/>
              <a:tabLst>
                <a:tab algn="l" pos="914400"/>
                <a:tab algn="l" pos="1828800"/>
                <a:tab algn="l" pos="2743200"/>
                <a:tab algn="l" pos="3657600"/>
                <a:tab algn="l" pos="4572000"/>
                <a:tab algn="l" pos="5486400"/>
                <a:tab algn="l" pos="6400800"/>
              </a:tabLst>
            </a:pPr>
            <a:r>
              <a:rPr b="0" lang="nl-NL" sz="2400" spc="-1" strike="noStrike">
                <a:solidFill>
                  <a:srgbClr val="000000"/>
                </a:solidFill>
                <a:latin typeface="Calibri"/>
                <a:ea typeface="Calibri"/>
              </a:rPr>
              <a:t>Je krijgt inzicht in de complexiteit van het begeleiden van kwetsbare groepen naar werk</a:t>
            </a:r>
            <a:endParaRPr b="0" lang="nl-NL" sz="2400" spc="-1" strike="noStrike">
              <a:solidFill>
                <a:srgbClr val="000000"/>
              </a:solidFill>
              <a:latin typeface="Calibri"/>
            </a:endParaRPr>
          </a:p>
          <a:p>
            <a:pPr defTabSz="457200">
              <a:lnSpc>
                <a:spcPct val="107000"/>
              </a:lnSpc>
              <a:tabLst>
                <a:tab algn="l" pos="0"/>
              </a:tabLst>
            </a:pPr>
            <a:endParaRPr b="0" lang="nl-NL" sz="2400" spc="-1" strike="noStrike">
              <a:solidFill>
                <a:srgbClr val="000000"/>
              </a:solidFill>
              <a:latin typeface="Calibri"/>
            </a:endParaRPr>
          </a:p>
          <a:p>
            <a:pPr marL="343080" indent="-343080" defTabSz="457200">
              <a:lnSpc>
                <a:spcPct val="107000"/>
              </a:lnSpc>
              <a:buClr>
                <a:srgbClr val="000000"/>
              </a:buClr>
              <a:buFont typeface="Symbol" charset="2"/>
              <a:buChar char=""/>
              <a:tabLst>
                <a:tab algn="l" pos="914400"/>
                <a:tab algn="l" pos="1828800"/>
                <a:tab algn="l" pos="2743200"/>
                <a:tab algn="l" pos="3657600"/>
                <a:tab algn="l" pos="4572000"/>
                <a:tab algn="l" pos="5486400"/>
                <a:tab algn="l" pos="6400800"/>
              </a:tabLst>
            </a:pPr>
            <a:r>
              <a:rPr b="0" lang="nl-NL" sz="2400" spc="-1" strike="noStrike">
                <a:solidFill>
                  <a:srgbClr val="000000"/>
                </a:solidFill>
                <a:latin typeface="Calibri"/>
                <a:ea typeface="Calibri"/>
              </a:rPr>
              <a:t>Je denkt na over je eigen kaders ten aanzien statushouders &amp; werk</a:t>
            </a:r>
            <a:endParaRPr b="0" lang="nl-NL" sz="2400" spc="-1" strike="noStrike">
              <a:solidFill>
                <a:srgbClr val="000000"/>
              </a:solidFill>
              <a:latin typeface="Calibri"/>
            </a:endParaRPr>
          </a:p>
          <a:p>
            <a:pPr defTabSz="457200">
              <a:lnSpc>
                <a:spcPct val="107000"/>
              </a:lnSpc>
              <a:tabLst>
                <a:tab algn="l" pos="0"/>
              </a:tabLst>
            </a:pPr>
            <a:endParaRPr b="0" lang="nl-NL" sz="2400" spc="-1" strike="noStrike">
              <a:solidFill>
                <a:srgbClr val="000000"/>
              </a:solidFill>
              <a:latin typeface="Calibri"/>
            </a:endParaRPr>
          </a:p>
          <a:p>
            <a:pPr marL="343080" indent="-343080" defTabSz="457200">
              <a:lnSpc>
                <a:spcPct val="107000"/>
              </a:lnSpc>
              <a:spcAft>
                <a:spcPts val="799"/>
              </a:spcAft>
              <a:buClr>
                <a:srgbClr val="000000"/>
              </a:buClr>
              <a:buFont typeface="Symbol" charset="2"/>
              <a:buChar char=""/>
              <a:tabLst>
                <a:tab algn="l" pos="914400"/>
                <a:tab algn="l" pos="1828800"/>
                <a:tab algn="l" pos="2743200"/>
                <a:tab algn="l" pos="3657600"/>
                <a:tab algn="l" pos="4572000"/>
                <a:tab algn="l" pos="5486400"/>
                <a:tab algn="l" pos="6400800"/>
              </a:tabLst>
            </a:pPr>
            <a:r>
              <a:rPr b="0" lang="nl-NL" sz="2400" spc="-1" strike="noStrike">
                <a:solidFill>
                  <a:srgbClr val="000000"/>
                </a:solidFill>
                <a:latin typeface="Calibri"/>
                <a:ea typeface="Calibri"/>
              </a:rPr>
              <a:t>Je oefent gespreksvaardigheden met kwetsbare groepen</a:t>
            </a:r>
            <a:endParaRPr b="0" lang="nl-NL" sz="2400" spc="-1" strike="noStrike">
              <a:solidFill>
                <a:srgbClr val="000000"/>
              </a:solidFill>
              <a:latin typeface="Calibri"/>
            </a:endParaRPr>
          </a:p>
          <a:p>
            <a:pPr marL="285840" indent="-228600" defTabSz="457200">
              <a:lnSpc>
                <a:spcPct val="90000"/>
              </a:lnSpc>
              <a:spcAft>
                <a:spcPts val="612"/>
              </a:spcAft>
              <a:tabLst>
                <a:tab algn="l" pos="0"/>
              </a:tabLst>
            </a:pPr>
            <a:endParaRPr b="0" lang="nl-NL" sz="2000" spc="-1" strike="noStrike">
              <a:solidFill>
                <a:srgbClr val="000000"/>
              </a:solidFill>
              <a:latin typeface="Calibri"/>
            </a:endParaRPr>
          </a:p>
          <a:p>
            <a:pPr marL="285840" indent="-228600" defTabSz="457200">
              <a:lnSpc>
                <a:spcPct val="90000"/>
              </a:lnSpc>
              <a:spcAft>
                <a:spcPts val="612"/>
              </a:spcAft>
              <a:tabLst>
                <a:tab algn="l" pos="0"/>
              </a:tabLst>
            </a:pPr>
            <a:endParaRPr b="0" lang="nl-NL" sz="2000" spc="-1" strike="noStrike">
              <a:solidFill>
                <a:srgbClr val="000000"/>
              </a:solidFill>
              <a:latin typeface="Calibri"/>
            </a:endParaRPr>
          </a:p>
          <a:p>
            <a:pPr marL="285840" indent="-228600" defTabSz="457200">
              <a:lnSpc>
                <a:spcPct val="90000"/>
              </a:lnSpc>
              <a:spcAft>
                <a:spcPts val="612"/>
              </a:spcAft>
              <a:tabLst>
                <a:tab algn="l" pos="0"/>
              </a:tabLst>
            </a:pPr>
            <a:endParaRPr b="0" lang="nl-NL" sz="2000" spc="-1" strike="noStrike">
              <a:solidFill>
                <a:srgbClr val="000000"/>
              </a:solidFill>
              <a:latin typeface="Calibri"/>
            </a:endParaRPr>
          </a:p>
        </p:txBody>
      </p:sp>
      <p:sp>
        <p:nvSpPr>
          <p:cNvPr id="108" name="Text Box 5"/>
          <p:cNvSpPr/>
          <p:nvPr/>
        </p:nvSpPr>
        <p:spPr>
          <a:xfrm>
            <a:off x="11115720" y="6356520"/>
            <a:ext cx="869760" cy="363240"/>
          </a:xfrm>
          <a:prstGeom prst="rect">
            <a:avLst/>
          </a:prstGeom>
          <a:noFill/>
          <a:ln w="0">
            <a:noFill/>
          </a:ln>
        </p:spPr>
        <p:style>
          <a:lnRef idx="0"/>
          <a:fillRef idx="0"/>
          <a:effectRef idx="0"/>
          <a:fontRef idx="minor"/>
        </p:style>
        <p:txBody>
          <a:bodyPr lIns="90000" rIns="90000" tIns="45000" bIns="45000" anchor="ctr">
            <a:noAutofit/>
          </a:bodyPr>
          <a:p>
            <a:pPr algn="r" defTabSz="457200">
              <a:lnSpc>
                <a:spcPct val="100000"/>
              </a:lnSpc>
              <a:spcAft>
                <a:spcPts val="612"/>
              </a:spcAft>
            </a:pPr>
            <a:fld id="{EAFF4C37-7559-4A9E-90FF-747DEF924A9F}" type="slidenum">
              <a:rPr b="0" lang="nl-NL" sz="900" spc="-1" strike="noStrike">
                <a:solidFill>
                  <a:srgbClr val="557272"/>
                </a:solidFill>
                <a:latin typeface="Gill Sans MT"/>
              </a:rPr>
              <a:t>&lt;nummer&gt;</a:t>
            </a:fld>
            <a:endParaRPr b="0" lang="nl-NL" sz="900" spc="-1" strike="noStrike">
              <a:solidFill>
                <a:srgbClr val="000000"/>
              </a:solidFill>
              <a:latin typeface="Calibri"/>
            </a:endParaRPr>
          </a:p>
        </p:txBody>
      </p:sp>
      <p:pic>
        <p:nvPicPr>
          <p:cNvPr id="109" name="Picture 6" descr=""/>
          <p:cNvPicPr/>
          <p:nvPr/>
        </p:nvPicPr>
        <p:blipFill>
          <a:blip r:embed="rId1"/>
          <a:srcRect l="7232" t="0" r="0" b="0"/>
          <a:stretch/>
        </p:blipFill>
        <p:spPr>
          <a:xfrm>
            <a:off x="8153280" y="685800"/>
            <a:ext cx="3395160" cy="54846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PlaceHolder 1"/>
          <p:cNvSpPr>
            <a:spLocks noGrp="1"/>
          </p:cNvSpPr>
          <p:nvPr>
            <p:ph type="title"/>
          </p:nvPr>
        </p:nvSpPr>
        <p:spPr>
          <a:xfrm>
            <a:off x="237960" y="365040"/>
            <a:ext cx="11748960" cy="1325160"/>
          </a:xfrm>
          <a:prstGeom prst="rect">
            <a:avLst/>
          </a:prstGeom>
          <a:noFill/>
          <a:ln w="0">
            <a:noFill/>
          </a:ln>
        </p:spPr>
        <p:txBody>
          <a:bodyPr lIns="91440" rIns="91440" tIns="45720" bIns="45720" anchor="ctr">
            <a:normAutofit/>
          </a:bodyPr>
          <a:p>
            <a:pPr indent="0" algn="ctr" defTabSz="914400">
              <a:lnSpc>
                <a:spcPct val="90000"/>
              </a:lnSpc>
              <a:buNone/>
            </a:pPr>
            <a:r>
              <a:rPr b="1" lang="nl-NL" sz="3600" spc="-1" strike="noStrike">
                <a:solidFill>
                  <a:srgbClr val="ff3399"/>
                </a:solidFill>
                <a:latin typeface="Calibri"/>
              </a:rPr>
              <a:t> </a:t>
            </a:r>
            <a:r>
              <a:rPr b="1" lang="nl-NL" sz="4400" spc="-1" strike="noStrike">
                <a:solidFill>
                  <a:srgbClr val="ff3399"/>
                </a:solidFill>
                <a:latin typeface="Calibri"/>
              </a:rPr>
              <a:t>Lage arbeidsparticipatie van vrouwelijke statushouders</a:t>
            </a:r>
            <a:endParaRPr b="0" lang="en-US" sz="4400" spc="-1" strike="noStrike">
              <a:solidFill>
                <a:schemeClr val="dk1"/>
              </a:solidFill>
              <a:latin typeface="Calibri"/>
            </a:endParaRPr>
          </a:p>
        </p:txBody>
      </p:sp>
      <p:sp>
        <p:nvSpPr>
          <p:cNvPr id="111" name="PlaceHolder 2"/>
          <p:cNvSpPr>
            <a:spLocks noGrp="1"/>
          </p:cNvSpPr>
          <p:nvPr>
            <p:ph/>
          </p:nvPr>
        </p:nvSpPr>
        <p:spPr>
          <a:xfrm>
            <a:off x="388440" y="1825560"/>
            <a:ext cx="6801120" cy="4350960"/>
          </a:xfrm>
          <a:prstGeom prst="rect">
            <a:avLst/>
          </a:prstGeom>
          <a:noFill/>
          <a:ln w="0">
            <a:noFill/>
          </a:ln>
        </p:spPr>
        <p:txBody>
          <a:bodyPr lIns="91440" rIns="91440" tIns="45720" bIns="45720" anchor="t">
            <a:normAutofit/>
          </a:bodyPr>
          <a:p>
            <a:pPr marL="228600" indent="-228600" defTabSz="914400">
              <a:lnSpc>
                <a:spcPct val="90000"/>
              </a:lnSpc>
              <a:spcBef>
                <a:spcPts val="1001"/>
              </a:spcBef>
              <a:buClr>
                <a:srgbClr val="000000"/>
              </a:buClr>
              <a:buFont typeface="Arial"/>
              <a:buChar char="•"/>
              <a:tabLst>
                <a:tab algn="l" pos="0"/>
              </a:tabLst>
            </a:pPr>
            <a:r>
              <a:rPr b="0" lang="nl-NL" sz="2800" spc="-1" strike="noStrike">
                <a:solidFill>
                  <a:schemeClr val="dk1"/>
                </a:solidFill>
                <a:latin typeface="Calibri"/>
              </a:rPr>
              <a:t>Beheersing van de Nederlandse taal</a:t>
            </a:r>
            <a:endParaRPr b="0" lang="en-US" sz="28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2800" spc="-1" strike="noStrike">
                <a:solidFill>
                  <a:schemeClr val="dk1"/>
                </a:solidFill>
                <a:latin typeface="Calibri"/>
              </a:rPr>
              <a:t>Zorgtaken </a:t>
            </a:r>
            <a:endParaRPr b="0" lang="en-US" sz="28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2800" spc="-1" strike="noStrike">
                <a:solidFill>
                  <a:schemeClr val="dk1"/>
                </a:solidFill>
                <a:latin typeface="Calibri"/>
              </a:rPr>
              <a:t>Professional focust op de man bij de bemiddeling naar werk</a:t>
            </a:r>
            <a:endParaRPr b="0" lang="en-US" sz="28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2800" spc="-1" strike="noStrike">
                <a:solidFill>
                  <a:schemeClr val="dk1"/>
                </a:solidFill>
                <a:latin typeface="Calibri"/>
              </a:rPr>
              <a:t>Onderwaardering diploma’s of vaardigheden</a:t>
            </a:r>
            <a:endParaRPr b="0" lang="en-US" sz="28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2800" spc="-1" strike="noStrike">
                <a:solidFill>
                  <a:schemeClr val="dk1"/>
                </a:solidFill>
                <a:latin typeface="Calibri"/>
              </a:rPr>
              <a:t>Sommige vrouwen hebben geen werkervaring of relevante opleiding</a:t>
            </a:r>
            <a:endParaRPr b="0" lang="en-US" sz="28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2800" spc="-1" strike="noStrike">
                <a:solidFill>
                  <a:schemeClr val="dk1"/>
                </a:solidFill>
                <a:latin typeface="Calibri"/>
              </a:rPr>
              <a:t>Discriminatie op de arbeidsmarkt</a:t>
            </a:r>
            <a:endParaRPr b="0" lang="en-US" sz="2800" spc="-1" strike="noStrike">
              <a:solidFill>
                <a:schemeClr val="dk1"/>
              </a:solidFill>
              <a:latin typeface="Calibri"/>
            </a:endParaRPr>
          </a:p>
          <a:p>
            <a:pPr indent="0" defTabSz="914400">
              <a:lnSpc>
                <a:spcPct val="90000"/>
              </a:lnSpc>
              <a:spcBef>
                <a:spcPts val="1001"/>
              </a:spcBef>
              <a:buNone/>
              <a:tabLst>
                <a:tab algn="l" pos="0"/>
              </a:tabLst>
            </a:pPr>
            <a:endParaRPr b="0" lang="en-US" sz="2800" spc="-1" strike="noStrike">
              <a:solidFill>
                <a:schemeClr val="dk1"/>
              </a:solidFill>
              <a:latin typeface="Calibri"/>
            </a:endParaRPr>
          </a:p>
          <a:p>
            <a:pPr marL="228600" indent="-228600" defTabSz="914400">
              <a:lnSpc>
                <a:spcPct val="90000"/>
              </a:lnSpc>
              <a:spcBef>
                <a:spcPts val="1001"/>
              </a:spcBef>
              <a:buNone/>
              <a:tabLst>
                <a:tab algn="l" pos="0"/>
              </a:tabLst>
            </a:pPr>
            <a:endParaRPr b="0" lang="en-US" sz="2800" spc="-1" strike="noStrike">
              <a:solidFill>
                <a:schemeClr val="dk1"/>
              </a:solidFill>
              <a:latin typeface="Calibri"/>
            </a:endParaRPr>
          </a:p>
          <a:p>
            <a:pPr marL="228600" indent="-228600" defTabSz="914400">
              <a:lnSpc>
                <a:spcPct val="90000"/>
              </a:lnSpc>
              <a:spcBef>
                <a:spcPts val="1001"/>
              </a:spcBef>
              <a:buNone/>
              <a:tabLst>
                <a:tab algn="l" pos="0"/>
              </a:tabLst>
            </a:pPr>
            <a:endParaRPr b="0" lang="en-US" sz="2800" spc="-1" strike="noStrike">
              <a:solidFill>
                <a:schemeClr val="dk1"/>
              </a:solidFill>
              <a:latin typeface="Calibri"/>
            </a:endParaRPr>
          </a:p>
          <a:p>
            <a:pPr marL="228600" indent="-228600" defTabSz="914400">
              <a:lnSpc>
                <a:spcPct val="90000"/>
              </a:lnSpc>
              <a:spcBef>
                <a:spcPts val="1001"/>
              </a:spcBef>
              <a:buNone/>
              <a:tabLst>
                <a:tab algn="l" pos="0"/>
              </a:tabLst>
            </a:pPr>
            <a:endParaRPr b="0" lang="en-US" sz="2800" spc="-1" strike="noStrike">
              <a:solidFill>
                <a:schemeClr val="dk1"/>
              </a:solidFill>
              <a:latin typeface="Calibri"/>
            </a:endParaRPr>
          </a:p>
          <a:p>
            <a:pPr indent="0" defTabSz="914400">
              <a:lnSpc>
                <a:spcPct val="90000"/>
              </a:lnSpc>
              <a:spcBef>
                <a:spcPts val="1001"/>
              </a:spcBef>
              <a:buNone/>
              <a:tabLst>
                <a:tab algn="l" pos="0"/>
              </a:tabLst>
            </a:pPr>
            <a:endParaRPr b="0" lang="en-US" sz="2800" spc="-1" strike="noStrike">
              <a:solidFill>
                <a:schemeClr val="dk1"/>
              </a:solidFill>
              <a:latin typeface="Calibri"/>
            </a:endParaRPr>
          </a:p>
        </p:txBody>
      </p:sp>
      <p:pic>
        <p:nvPicPr>
          <p:cNvPr id="112" name="Picture 2" descr=""/>
          <p:cNvPicPr/>
          <p:nvPr/>
        </p:nvPicPr>
        <p:blipFill>
          <a:blip r:embed="rId1"/>
          <a:srcRect l="0" t="6644" r="0" b="23031"/>
          <a:stretch/>
        </p:blipFill>
        <p:spPr>
          <a:xfrm>
            <a:off x="7430040" y="1690560"/>
            <a:ext cx="4015800" cy="3372480"/>
          </a:xfrm>
          <a:prstGeom prst="rect">
            <a:avLst/>
          </a:prstGeom>
          <a:ln w="0">
            <a:noFill/>
          </a:ln>
        </p:spPr>
      </p:pic>
      <p:sp>
        <p:nvSpPr>
          <p:cNvPr id="113" name="PlaceHolder 3"/>
          <p:cNvSpPr>
            <a:spLocks noGrp="1"/>
          </p:cNvSpPr>
          <p:nvPr>
            <p:ph type="sldNum" idx="40"/>
          </p:nvPr>
        </p:nvSpPr>
        <p:spPr>
          <a:xfrm>
            <a:off x="8610480" y="6356520"/>
            <a:ext cx="2742840" cy="364680"/>
          </a:xfrm>
          <a:prstGeom prst="rect">
            <a:avLst/>
          </a:prstGeom>
          <a:noFill/>
          <a:ln w="0">
            <a:noFill/>
          </a:ln>
        </p:spPr>
        <p:txBody>
          <a:bodyPr lIns="91440" rIns="91440" tIns="45720" bIns="45720" anchor="ctr">
            <a:normAutofit/>
          </a:bodyPr>
          <a:lstStyle>
            <a:lvl1pPr indent="0" algn="r" defTabSz="457200">
              <a:lnSpc>
                <a:spcPct val="100000"/>
              </a:lnSpc>
              <a:spcAft>
                <a:spcPts val="601"/>
              </a:spcAft>
              <a:buNone/>
              <a:defRPr b="0" lang="nl-NL" sz="1200" spc="-1" strike="noStrike">
                <a:solidFill>
                  <a:schemeClr val="dk1">
                    <a:tint val="75000"/>
                  </a:schemeClr>
                </a:solidFill>
                <a:latin typeface="Calibri"/>
              </a:defRPr>
            </a:lvl1pPr>
          </a:lstStyle>
          <a:p>
            <a:pPr indent="0" algn="r" defTabSz="457200">
              <a:lnSpc>
                <a:spcPct val="100000"/>
              </a:lnSpc>
              <a:spcAft>
                <a:spcPts val="601"/>
              </a:spcAft>
              <a:buNone/>
            </a:pPr>
            <a:fld id="{600FD2A1-D7E4-4BEA-8E4D-95635A4D9C29}" type="slidenum">
              <a:rPr b="0" lang="nl-NL" sz="1200" spc="-1" strike="noStrike">
                <a:solidFill>
                  <a:schemeClr val="dk1">
                    <a:tint val="75000"/>
                  </a:schemeClr>
                </a:solidFill>
                <a:latin typeface="Calibri"/>
              </a:rPr>
              <a:t>4</a:t>
            </a:fld>
            <a:endParaRPr b="0" lang="nl-NL" sz="1200" spc="-1" strike="noStrike">
              <a:solidFill>
                <a:srgbClr val="000000"/>
              </a:solidFill>
              <a:latin typeface="Calibri"/>
            </a:endParaRPr>
          </a:p>
        </p:txBody>
      </p:sp>
      <p:sp>
        <p:nvSpPr>
          <p:cNvPr id="114" name="Tekstvak 2"/>
          <p:cNvSpPr/>
          <p:nvPr/>
        </p:nvSpPr>
        <p:spPr>
          <a:xfrm>
            <a:off x="7430040" y="5338800"/>
            <a:ext cx="4018320" cy="394560"/>
          </a:xfrm>
          <a:prstGeom prst="rect">
            <a:avLst/>
          </a:prstGeom>
          <a:solidFill>
            <a:schemeClr val="tx1"/>
          </a:solidFill>
          <a:ln w="0">
            <a:noFill/>
          </a:ln>
        </p:spPr>
        <p:style>
          <a:lnRef idx="0"/>
          <a:fillRef idx="0"/>
          <a:effectRef idx="0"/>
          <a:fontRef idx="minor"/>
        </p:style>
        <p:txBody>
          <a:bodyPr lIns="90000" rIns="90000" tIns="45000" bIns="45000" anchor="t">
            <a:spAutoFit/>
          </a:bodyPr>
          <a:p>
            <a:pPr algn="ctr" defTabSz="457200">
              <a:lnSpc>
                <a:spcPct val="100000"/>
              </a:lnSpc>
            </a:pPr>
            <a:r>
              <a:rPr b="0" lang="nl-NL" sz="2000" spc="-1" strike="noStrike" u="sng">
                <a:solidFill>
                  <a:schemeClr val="lt1"/>
                </a:solidFill>
                <a:uFillTx/>
                <a:latin typeface="Calibri"/>
                <a:hlinkClick r:id="rId2"/>
              </a:rPr>
              <a:t>Syrische vrouwen en de hordes op weg naar werk en succes - NIDI</a:t>
            </a:r>
            <a:endParaRPr b="0" lang="nl-NL" sz="2000" spc="-1" strike="noStrike">
              <a:solidFill>
                <a:srgbClr val="ffffff"/>
              </a:solidFill>
              <a:latin typeface="Calibri"/>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algn="ctr" defTabSz="914400">
              <a:lnSpc>
                <a:spcPct val="90000"/>
              </a:lnSpc>
              <a:buNone/>
            </a:pPr>
            <a:r>
              <a:rPr b="0" lang="nl-NL" sz="4400" spc="-1" strike="noStrike">
                <a:solidFill>
                  <a:schemeClr val="dk1"/>
                </a:solidFill>
                <a:latin typeface="Calibri Light"/>
              </a:rPr>
              <a:t> </a:t>
            </a:r>
            <a:r>
              <a:rPr b="1" lang="nl-NL" sz="4400" spc="-1" strike="noStrike">
                <a:solidFill>
                  <a:srgbClr val="ff3399"/>
                </a:solidFill>
                <a:latin typeface="Calibri"/>
              </a:rPr>
              <a:t>Vrouwelijke statushouders</a:t>
            </a:r>
            <a:endParaRPr b="0" lang="en-US" sz="4400" spc="-1" strike="noStrike">
              <a:solidFill>
                <a:schemeClr val="dk1"/>
              </a:solidFill>
              <a:latin typeface="Calibri"/>
            </a:endParaRPr>
          </a:p>
        </p:txBody>
      </p:sp>
      <p:sp>
        <p:nvSpPr>
          <p:cNvPr id="116" name="PlaceHolder 2"/>
          <p:cNvSpPr>
            <a:spLocks noGrp="1"/>
          </p:cNvSpPr>
          <p:nvPr>
            <p:ph/>
          </p:nvPr>
        </p:nvSpPr>
        <p:spPr>
          <a:xfrm>
            <a:off x="501120" y="1690560"/>
            <a:ext cx="6363000" cy="4801680"/>
          </a:xfrm>
          <a:prstGeom prst="rect">
            <a:avLst/>
          </a:prstGeom>
          <a:noFill/>
          <a:ln w="0">
            <a:noFill/>
          </a:ln>
        </p:spPr>
        <p:txBody>
          <a:bodyPr lIns="91440" rIns="91440" tIns="45720" bIns="45720" anchor="t">
            <a:normAutofit fontScale="92500" lnSpcReduction="20000"/>
          </a:bodyPr>
          <a:p>
            <a:pPr marL="228600" indent="-228600" defTabSz="914400">
              <a:lnSpc>
                <a:spcPct val="90000"/>
              </a:lnSpc>
              <a:spcBef>
                <a:spcPts val="1001"/>
              </a:spcBef>
              <a:buNone/>
              <a:tabLst>
                <a:tab algn="l" pos="0"/>
              </a:tabLst>
            </a:pPr>
            <a:r>
              <a:rPr b="1" lang="nl-NL" sz="4100" spc="-1" strike="noStrike">
                <a:solidFill>
                  <a:schemeClr val="dk1"/>
                </a:solidFill>
                <a:latin typeface="Calibri"/>
              </a:rPr>
              <a:t>De</a:t>
            </a:r>
            <a:r>
              <a:rPr b="0" lang="nl-NL" sz="4100" spc="-1" strike="noStrike">
                <a:solidFill>
                  <a:schemeClr val="dk1"/>
                </a:solidFill>
                <a:latin typeface="Calibri"/>
              </a:rPr>
              <a:t> </a:t>
            </a:r>
            <a:r>
              <a:rPr b="0" lang="nl-NL" sz="3000" spc="-1" strike="noStrike">
                <a:solidFill>
                  <a:schemeClr val="dk1"/>
                </a:solidFill>
                <a:latin typeface="Calibri"/>
              </a:rPr>
              <a:t>vrouwelijke statushouder bestaat niet</a:t>
            </a:r>
            <a:endParaRPr b="0" lang="en-US" sz="3000" spc="-1" strike="noStrike">
              <a:solidFill>
                <a:schemeClr val="dk1"/>
              </a:solidFill>
              <a:latin typeface="Calibri"/>
            </a:endParaRPr>
          </a:p>
          <a:p>
            <a:pPr marL="228600" indent="-228600" defTabSz="914400">
              <a:lnSpc>
                <a:spcPct val="90000"/>
              </a:lnSpc>
              <a:spcBef>
                <a:spcPts val="1001"/>
              </a:spcBef>
              <a:buNone/>
              <a:tabLst>
                <a:tab algn="l" pos="0"/>
              </a:tabLst>
            </a:pPr>
            <a:r>
              <a:rPr b="0" lang="nl-NL" sz="3000" spc="-1" strike="noStrike">
                <a:solidFill>
                  <a:schemeClr val="dk1"/>
                </a:solidFill>
                <a:latin typeface="Calibri"/>
              </a:rPr>
              <a:t>Zij verschillen van elkaar: </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Leeftijd</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Gezinssamenstelling</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Land van herkomst</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Cultuur</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Religie</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Werkervaring</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Opleidingsniveau</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a:t>
            </a:r>
            <a:r>
              <a:rPr b="0" lang="nl-NL" sz="3000" spc="-1" strike="noStrike">
                <a:solidFill>
                  <a:schemeClr val="dk1"/>
                </a:solidFill>
                <a:latin typeface="Calibri"/>
              </a:rPr>
              <a:t>.</a:t>
            </a:r>
            <a:endParaRPr b="0" lang="en-US" sz="3000" spc="-1" strike="noStrike">
              <a:solidFill>
                <a:schemeClr val="dk1"/>
              </a:solidFill>
              <a:latin typeface="Calibri"/>
            </a:endParaRPr>
          </a:p>
          <a:p>
            <a:pPr indent="0" defTabSz="914400">
              <a:lnSpc>
                <a:spcPct val="90000"/>
              </a:lnSpc>
              <a:spcBef>
                <a:spcPts val="1001"/>
              </a:spcBef>
              <a:buNone/>
              <a:tabLst>
                <a:tab algn="l" pos="0"/>
              </a:tabLst>
            </a:pPr>
            <a:br>
              <a:rPr sz="1800"/>
            </a:br>
            <a:endParaRPr b="0" lang="en-US" sz="1800" spc="-1" strike="noStrike">
              <a:solidFill>
                <a:schemeClr val="dk1"/>
              </a:solidFill>
              <a:latin typeface="Calibri"/>
            </a:endParaRPr>
          </a:p>
          <a:p>
            <a:pPr indent="0" defTabSz="914400">
              <a:lnSpc>
                <a:spcPct val="90000"/>
              </a:lnSpc>
              <a:spcBef>
                <a:spcPts val="1001"/>
              </a:spcBef>
              <a:buNone/>
              <a:tabLst>
                <a:tab algn="l" pos="0"/>
              </a:tabLst>
            </a:pPr>
            <a:endParaRPr b="0" lang="en-US" sz="1800" spc="-1" strike="noStrike">
              <a:solidFill>
                <a:schemeClr val="dk1"/>
              </a:solidFill>
              <a:latin typeface="Calibri"/>
            </a:endParaRPr>
          </a:p>
        </p:txBody>
      </p:sp>
      <p:sp>
        <p:nvSpPr>
          <p:cNvPr id="117" name="PlaceHolder 3"/>
          <p:cNvSpPr>
            <a:spLocks noGrp="1"/>
          </p:cNvSpPr>
          <p:nvPr>
            <p:ph type="sldNum" idx="41"/>
          </p:nvPr>
        </p:nvSpPr>
        <p:spPr>
          <a:xfrm>
            <a:off x="8610480" y="6356520"/>
            <a:ext cx="2742840" cy="364680"/>
          </a:xfrm>
          <a:prstGeom prst="rect">
            <a:avLst/>
          </a:prstGeom>
          <a:noFill/>
          <a:ln w="0">
            <a:noFill/>
          </a:ln>
        </p:spPr>
        <p:txBody>
          <a:bodyPr lIns="91440" rIns="91440" tIns="45720" bIns="45720" anchor="ctr">
            <a:normAutofit/>
          </a:bodyPr>
          <a:lstStyle>
            <a:lvl1pPr indent="0" algn="r" defTabSz="457200">
              <a:lnSpc>
                <a:spcPct val="100000"/>
              </a:lnSpc>
              <a:spcAft>
                <a:spcPts val="601"/>
              </a:spcAft>
              <a:buNone/>
              <a:defRPr b="0" lang="nl-NL" sz="1200" spc="-1" strike="noStrike">
                <a:solidFill>
                  <a:schemeClr val="dk1">
                    <a:tint val="75000"/>
                  </a:schemeClr>
                </a:solidFill>
                <a:latin typeface="Calibri"/>
              </a:defRPr>
            </a:lvl1pPr>
          </a:lstStyle>
          <a:p>
            <a:pPr indent="0" algn="r" defTabSz="457200">
              <a:lnSpc>
                <a:spcPct val="100000"/>
              </a:lnSpc>
              <a:spcAft>
                <a:spcPts val="601"/>
              </a:spcAft>
              <a:buNone/>
            </a:pPr>
            <a:fld id="{24CB27B1-5C7E-4ADC-8F3B-6D6B1FD9CF34}" type="slidenum">
              <a:rPr b="0" lang="nl-NL" sz="1200" spc="-1" strike="noStrike">
                <a:solidFill>
                  <a:schemeClr val="dk1">
                    <a:tint val="75000"/>
                  </a:schemeClr>
                </a:solidFill>
                <a:latin typeface="Calibri"/>
              </a:rPr>
              <a:t>5</a:t>
            </a:fld>
            <a:endParaRPr b="0" lang="nl-NL" sz="1200" spc="-1" strike="noStrike">
              <a:solidFill>
                <a:srgbClr val="000000"/>
              </a:solidFill>
              <a:latin typeface="Calibri"/>
            </a:endParaRPr>
          </a:p>
        </p:txBody>
      </p:sp>
      <p:pic>
        <p:nvPicPr>
          <p:cNvPr id="118" name="Picture 2" descr=""/>
          <p:cNvPicPr/>
          <p:nvPr/>
        </p:nvPicPr>
        <p:blipFill>
          <a:blip r:embed="rId1"/>
          <a:stretch/>
        </p:blipFill>
        <p:spPr>
          <a:xfrm>
            <a:off x="6964200" y="1690560"/>
            <a:ext cx="4389120" cy="44085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algn="ctr" defTabSz="914400">
              <a:lnSpc>
                <a:spcPct val="90000"/>
              </a:lnSpc>
              <a:buNone/>
            </a:pPr>
            <a:r>
              <a:rPr b="0" lang="nl-NL" sz="4400" spc="-1" strike="noStrike">
                <a:solidFill>
                  <a:schemeClr val="dk1"/>
                </a:solidFill>
                <a:latin typeface="Calibri Light"/>
              </a:rPr>
              <a:t> </a:t>
            </a:r>
            <a:r>
              <a:rPr b="1" lang="nl-NL" sz="4400" spc="-1" strike="noStrike">
                <a:solidFill>
                  <a:srgbClr val="ff3399"/>
                </a:solidFill>
                <a:latin typeface="Calibri"/>
              </a:rPr>
              <a:t>Belang van duurzaam passend werk </a:t>
            </a:r>
            <a:endParaRPr b="0" lang="en-US" sz="4400" spc="-1" strike="noStrike">
              <a:solidFill>
                <a:schemeClr val="dk1"/>
              </a:solidFill>
              <a:latin typeface="Calibri"/>
            </a:endParaRPr>
          </a:p>
        </p:txBody>
      </p:sp>
      <p:sp>
        <p:nvSpPr>
          <p:cNvPr id="120" name="PlaceHolder 2"/>
          <p:cNvSpPr>
            <a:spLocks noGrp="1"/>
          </p:cNvSpPr>
          <p:nvPr>
            <p:ph/>
          </p:nvPr>
        </p:nvSpPr>
        <p:spPr>
          <a:xfrm>
            <a:off x="438480" y="1690560"/>
            <a:ext cx="6275160" cy="4801680"/>
          </a:xfrm>
          <a:prstGeom prst="rect">
            <a:avLst/>
          </a:prstGeom>
          <a:noFill/>
          <a:ln w="0">
            <a:noFill/>
          </a:ln>
        </p:spPr>
        <p:txBody>
          <a:bodyPr lIns="91440" rIns="91440" tIns="45720" bIns="45720" anchor="t">
            <a:normAutofit fontScale="92500" lnSpcReduction="20000"/>
          </a:bodyPr>
          <a:p>
            <a:pPr marL="228600" indent="-228600" defTabSz="914400">
              <a:lnSpc>
                <a:spcPct val="90000"/>
              </a:lnSpc>
              <a:spcBef>
                <a:spcPts val="1001"/>
              </a:spcBef>
              <a:buNone/>
              <a:tabLst>
                <a:tab algn="l" pos="0"/>
              </a:tabLst>
            </a:pPr>
            <a:endParaRPr b="0" lang="en-US" sz="1800" spc="-1" strike="noStrike">
              <a:solidFill>
                <a:schemeClr val="dk1"/>
              </a:solidFill>
              <a:latin typeface="Calibri"/>
            </a:endParaRPr>
          </a:p>
          <a:p>
            <a:pPr marL="228600" indent="-228600" defTabSz="914400">
              <a:lnSpc>
                <a:spcPct val="90000"/>
              </a:lnSpc>
              <a:spcBef>
                <a:spcPts val="1001"/>
              </a:spcBef>
              <a:buNone/>
              <a:tabLst>
                <a:tab algn="l" pos="0"/>
              </a:tabLst>
            </a:pPr>
            <a:r>
              <a:rPr b="0" lang="nl-NL" sz="3000" spc="-1" strike="noStrike">
                <a:solidFill>
                  <a:schemeClr val="dk1"/>
                </a:solidFill>
                <a:latin typeface="Calibri"/>
              </a:rPr>
              <a:t>Duurzaam passend werk draagt bij aan:</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Economische zelfstandigheid;</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Persoonlijke ontwikkeling;</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Sociale verbindingen;</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Gezondheid en welzijn.</a:t>
            </a:r>
            <a:endParaRPr b="0" lang="en-US" sz="3000" spc="-1" strike="noStrike">
              <a:solidFill>
                <a:schemeClr val="dk1"/>
              </a:solidFill>
              <a:latin typeface="Calibri"/>
            </a:endParaRPr>
          </a:p>
          <a:p>
            <a:pPr marL="228600" indent="-228600" defTabSz="914400">
              <a:lnSpc>
                <a:spcPct val="90000"/>
              </a:lnSpc>
              <a:spcBef>
                <a:spcPts val="1001"/>
              </a:spcBef>
              <a:buClr>
                <a:srgbClr val="000000"/>
              </a:buClr>
              <a:buFont typeface="Arial"/>
              <a:buChar char="•"/>
              <a:tabLst>
                <a:tab algn="l" pos="0"/>
              </a:tabLst>
            </a:pPr>
            <a:r>
              <a:rPr b="0" lang="nl-NL" sz="3000" spc="-1" strike="noStrike">
                <a:solidFill>
                  <a:schemeClr val="dk1"/>
                </a:solidFill>
                <a:latin typeface="Calibri"/>
              </a:rPr>
              <a:t>Deelname aan de samenleving</a:t>
            </a:r>
            <a:endParaRPr b="0" lang="en-US" sz="3000" spc="-1" strike="noStrike">
              <a:solidFill>
                <a:schemeClr val="dk1"/>
              </a:solidFill>
              <a:latin typeface="Calibri"/>
            </a:endParaRPr>
          </a:p>
          <a:p>
            <a:pPr indent="0" defTabSz="914400">
              <a:lnSpc>
                <a:spcPct val="90000"/>
              </a:lnSpc>
              <a:spcBef>
                <a:spcPts val="1001"/>
              </a:spcBef>
              <a:buNone/>
              <a:tabLst>
                <a:tab algn="l" pos="0"/>
              </a:tabLst>
            </a:pPr>
            <a:endParaRPr b="0" lang="en-US" sz="3000" spc="-1" strike="noStrike">
              <a:solidFill>
                <a:schemeClr val="dk1"/>
              </a:solidFill>
              <a:latin typeface="Calibri"/>
            </a:endParaRPr>
          </a:p>
          <a:p>
            <a:pPr marL="228600" indent="-228600" defTabSz="914400">
              <a:lnSpc>
                <a:spcPct val="90000"/>
              </a:lnSpc>
              <a:spcBef>
                <a:spcPts val="1001"/>
              </a:spcBef>
              <a:buNone/>
              <a:tabLst>
                <a:tab algn="l" pos="0"/>
              </a:tabLst>
            </a:pPr>
            <a:endParaRPr b="0" lang="en-US" sz="3000" spc="-1" strike="noStrike">
              <a:solidFill>
                <a:schemeClr val="dk1"/>
              </a:solidFill>
              <a:latin typeface="Calibri"/>
            </a:endParaRPr>
          </a:p>
          <a:p>
            <a:pPr marL="228600" indent="-228600" defTabSz="914400">
              <a:lnSpc>
                <a:spcPct val="90000"/>
              </a:lnSpc>
              <a:spcBef>
                <a:spcPts val="1001"/>
              </a:spcBef>
              <a:buNone/>
              <a:tabLst>
                <a:tab algn="l" pos="0"/>
              </a:tabLst>
            </a:pPr>
            <a:r>
              <a:rPr b="0" lang="nl-NL" sz="3000" spc="-1" strike="noStrike">
                <a:solidFill>
                  <a:schemeClr val="dk1"/>
                </a:solidFill>
                <a:latin typeface="Calibri"/>
              </a:rPr>
              <a:t>Dit is van belang voor individu én samenleving.</a:t>
            </a:r>
            <a:br>
              <a:rPr sz="1800"/>
            </a:br>
            <a:endParaRPr b="0" lang="en-US" sz="3000" spc="-1" strike="noStrike">
              <a:solidFill>
                <a:schemeClr val="dk1"/>
              </a:solidFill>
              <a:latin typeface="Calibri"/>
            </a:endParaRPr>
          </a:p>
          <a:p>
            <a:pPr indent="0" defTabSz="914400">
              <a:lnSpc>
                <a:spcPct val="90000"/>
              </a:lnSpc>
              <a:spcBef>
                <a:spcPts val="1001"/>
              </a:spcBef>
              <a:buNone/>
              <a:tabLst>
                <a:tab algn="l" pos="0"/>
              </a:tabLst>
            </a:pPr>
            <a:endParaRPr b="0" lang="en-US" sz="1800" spc="-1" strike="noStrike">
              <a:solidFill>
                <a:schemeClr val="dk1"/>
              </a:solidFill>
              <a:latin typeface="Calibri"/>
            </a:endParaRPr>
          </a:p>
        </p:txBody>
      </p:sp>
      <p:pic>
        <p:nvPicPr>
          <p:cNvPr id="121" name="Picture 2" descr="Afbeelding met Menselijk gezicht, persoon, overdekt, kleding&#10;&#10;Automatisch gegenereerde beschrijving"/>
          <p:cNvPicPr/>
          <p:nvPr/>
        </p:nvPicPr>
        <p:blipFill>
          <a:blip r:embed="rId1"/>
          <a:srcRect l="0" t="0" r="0" b="7121"/>
          <a:stretch/>
        </p:blipFill>
        <p:spPr>
          <a:xfrm>
            <a:off x="6901920" y="1825560"/>
            <a:ext cx="4451760" cy="4350960"/>
          </a:xfrm>
          <a:prstGeom prst="rect">
            <a:avLst/>
          </a:prstGeom>
          <a:ln w="0">
            <a:noFill/>
          </a:ln>
        </p:spPr>
      </p:pic>
      <p:sp>
        <p:nvSpPr>
          <p:cNvPr id="122" name="PlaceHolder 3"/>
          <p:cNvSpPr>
            <a:spLocks noGrp="1"/>
          </p:cNvSpPr>
          <p:nvPr>
            <p:ph type="sldNum" idx="42"/>
          </p:nvPr>
        </p:nvSpPr>
        <p:spPr>
          <a:xfrm>
            <a:off x="8610480" y="6356520"/>
            <a:ext cx="2742840" cy="364680"/>
          </a:xfrm>
          <a:prstGeom prst="rect">
            <a:avLst/>
          </a:prstGeom>
          <a:noFill/>
          <a:ln w="0">
            <a:noFill/>
          </a:ln>
        </p:spPr>
        <p:txBody>
          <a:bodyPr lIns="91440" rIns="91440" tIns="45720" bIns="45720" anchor="ctr">
            <a:normAutofit/>
          </a:bodyPr>
          <a:lstStyle>
            <a:lvl1pPr indent="0" algn="r" defTabSz="457200">
              <a:lnSpc>
                <a:spcPct val="100000"/>
              </a:lnSpc>
              <a:spcAft>
                <a:spcPts val="601"/>
              </a:spcAft>
              <a:buNone/>
              <a:defRPr b="0" lang="nl-NL" sz="1200" spc="-1" strike="noStrike">
                <a:solidFill>
                  <a:schemeClr val="dk1">
                    <a:tint val="75000"/>
                  </a:schemeClr>
                </a:solidFill>
                <a:latin typeface="Calibri"/>
              </a:defRPr>
            </a:lvl1pPr>
          </a:lstStyle>
          <a:p>
            <a:pPr indent="0" algn="r" defTabSz="457200">
              <a:lnSpc>
                <a:spcPct val="100000"/>
              </a:lnSpc>
              <a:spcAft>
                <a:spcPts val="601"/>
              </a:spcAft>
              <a:buNone/>
            </a:pPr>
            <a:fld id="{9A024FE3-D06F-419B-927F-317411511A32}" type="slidenum">
              <a:rPr b="0" lang="nl-NL" sz="1200" spc="-1" strike="noStrike">
                <a:solidFill>
                  <a:schemeClr val="dk1">
                    <a:tint val="75000"/>
                  </a:schemeClr>
                </a:solidFill>
                <a:latin typeface="Calibri"/>
              </a:rPr>
              <a:t>6</a:t>
            </a:fld>
            <a:endParaRPr b="0" lang="nl-NL" sz="1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23" name="Down Arrow 7">
            <a:extLst>
              <a:ext uri="{C183D7F6-B498-43B3-948B-1728B52AA6E4}">
                <adec:decorative xmlns:adec="http://schemas.microsoft.com/office/drawing/2017/decorative" val="1"/>
              </a:ext>
            </a:extLst>
          </p:cNvPr>
          <p:cNvSpPr/>
          <p:nvPr/>
        </p:nvSpPr>
        <p:spPr>
          <a:xfrm rot="16200000">
            <a:off x="800280" y="1491840"/>
            <a:ext cx="3333240" cy="3498840"/>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Calibri"/>
            </a:endParaRPr>
          </a:p>
        </p:txBody>
      </p:sp>
      <p:sp>
        <p:nvSpPr>
          <p:cNvPr id="124" name="PlaceHolder 1"/>
          <p:cNvSpPr>
            <a:spLocks noGrp="1"/>
          </p:cNvSpPr>
          <p:nvPr>
            <p:ph type="title"/>
          </p:nvPr>
        </p:nvSpPr>
        <p:spPr>
          <a:xfrm>
            <a:off x="1028880" y="1967400"/>
            <a:ext cx="2628720" cy="2547000"/>
          </a:xfrm>
          <a:prstGeom prst="rect">
            <a:avLst/>
          </a:prstGeom>
          <a:noFill/>
          <a:ln w="0">
            <a:noFill/>
          </a:ln>
        </p:spPr>
        <p:txBody>
          <a:bodyPr lIns="91440" rIns="91440" tIns="45720" bIns="45720" anchor="ctr">
            <a:normAutofit/>
          </a:bodyPr>
          <a:p>
            <a:pPr indent="0" algn="ctr" defTabSz="914400">
              <a:lnSpc>
                <a:spcPct val="90000"/>
              </a:lnSpc>
              <a:buNone/>
            </a:pPr>
            <a:r>
              <a:rPr b="0" lang="nl-NL" sz="3600" spc="-1" strike="noStrike">
                <a:solidFill>
                  <a:srgbClr val="ffffff"/>
                </a:solidFill>
                <a:latin typeface="Calibri Light"/>
              </a:rPr>
              <a:t>Werkvorm: Positieve brainstorm</a:t>
            </a:r>
            <a:endParaRPr b="0" lang="en-US" sz="3600" spc="-1" strike="noStrike">
              <a:solidFill>
                <a:schemeClr val="dk1"/>
              </a:solidFill>
              <a:latin typeface="Calibri"/>
            </a:endParaRPr>
          </a:p>
        </p:txBody>
      </p:sp>
      <p:pic>
        <p:nvPicPr>
          <p:cNvPr id="125" name="Tijdelijke aanduiding voor inhoud 7" descr="Brainstorm - Free business icons"/>
          <p:cNvPicPr/>
          <p:nvPr/>
        </p:nvPicPr>
        <p:blipFill>
          <a:blip r:embed="rId1"/>
          <a:stretch/>
        </p:blipFill>
        <p:spPr>
          <a:xfrm>
            <a:off x="5383440" y="643320"/>
            <a:ext cx="5568480" cy="5568480"/>
          </a:xfrm>
          <a:prstGeom prst="rect">
            <a:avLst/>
          </a:prstGeom>
          <a:ln w="0">
            <a:noFill/>
          </a:ln>
        </p:spPr>
      </p:pic>
      <p:sp>
        <p:nvSpPr>
          <p:cNvPr id="126" name="PlaceHolder 2"/>
          <p:cNvSpPr>
            <a:spLocks noGrp="1"/>
          </p:cNvSpPr>
          <p:nvPr>
            <p:ph type="sldNum" idx="43"/>
          </p:nvPr>
        </p:nvSpPr>
        <p:spPr>
          <a:xfrm>
            <a:off x="11034360" y="6356520"/>
            <a:ext cx="514080" cy="364680"/>
          </a:xfrm>
          <a:prstGeom prst="rect">
            <a:avLst/>
          </a:prstGeom>
          <a:noFill/>
          <a:ln w="0">
            <a:noFill/>
          </a:ln>
        </p:spPr>
        <p:txBody>
          <a:bodyPr lIns="91440" rIns="91440" tIns="45720" bIns="45720" anchor="ctr">
            <a:normAutofit/>
          </a:bodyPr>
          <a:lstStyle>
            <a:lvl1pPr indent="0" algn="r" defTabSz="914400">
              <a:lnSpc>
                <a:spcPct val="100000"/>
              </a:lnSpc>
              <a:spcAft>
                <a:spcPts val="601"/>
              </a:spcAft>
              <a:buNone/>
              <a:defRPr b="0" lang="en-US" sz="1200" spc="-1" strike="noStrike">
                <a:solidFill>
                  <a:schemeClr val="dk1">
                    <a:alpha val="80000"/>
                  </a:schemeClr>
                </a:solidFill>
                <a:latin typeface="Calibri"/>
              </a:defRPr>
            </a:lvl1pPr>
          </a:lstStyle>
          <a:p>
            <a:pPr indent="0" algn="r" defTabSz="914400">
              <a:lnSpc>
                <a:spcPct val="100000"/>
              </a:lnSpc>
              <a:spcAft>
                <a:spcPts val="601"/>
              </a:spcAft>
              <a:buNone/>
            </a:pPr>
            <a:fld id="{67302E97-FC5C-488E-B01E-8399D9C797F3}" type="slidenum">
              <a:rPr b="0" lang="en-US" sz="1200" spc="-1" strike="noStrike">
                <a:solidFill>
                  <a:schemeClr val="dk1">
                    <a:alpha val="80000"/>
                  </a:schemeClr>
                </a:solidFill>
                <a:latin typeface="Calibri"/>
              </a:rPr>
              <a:t>7</a:t>
            </a:fld>
            <a:endParaRPr b="0" lang="nl-NL" sz="1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PlaceHolder 1"/>
          <p:cNvSpPr>
            <a:spLocks noGrp="1"/>
          </p:cNvSpPr>
          <p:nvPr>
            <p:ph/>
          </p:nvPr>
        </p:nvSpPr>
        <p:spPr>
          <a:xfrm>
            <a:off x="900000" y="1212120"/>
            <a:ext cx="10402560" cy="515160"/>
          </a:xfrm>
          <a:prstGeom prst="rect">
            <a:avLst/>
          </a:prstGeom>
          <a:noFill/>
          <a:ln w="0">
            <a:noFill/>
          </a:ln>
        </p:spPr>
        <p:txBody>
          <a:bodyPr lIns="91440" rIns="91440" tIns="45720" bIns="45720" anchor="b">
            <a:noAutofit/>
          </a:bodyPr>
          <a:p>
            <a:pPr indent="0" defTabSz="457200">
              <a:lnSpc>
                <a:spcPct val="90000"/>
              </a:lnSpc>
              <a:spcBef>
                <a:spcPts val="1001"/>
              </a:spcBef>
              <a:buNone/>
              <a:tabLst>
                <a:tab algn="l" pos="0"/>
              </a:tabLst>
            </a:pPr>
            <a:r>
              <a:rPr b="0" lang="nl-NL" sz="2600" spc="-1" strike="noStrike">
                <a:solidFill>
                  <a:srgbClr val="e50856"/>
                </a:solidFill>
                <a:latin typeface="Avenir Next Condensed"/>
                <a:ea typeface="Avenir Next Condensed"/>
              </a:rPr>
              <a:t>T</a:t>
            </a:r>
            <a:r>
              <a:rPr b="0" lang="en-US" sz="2600" spc="-1" strike="noStrike">
                <a:solidFill>
                  <a:srgbClr val="e50856"/>
                </a:solidFill>
                <a:latin typeface="Avenir Next Condensed"/>
                <a:ea typeface="Avenir Next Condensed"/>
              </a:rPr>
              <a:t>hema werk &amp; inkomen</a:t>
            </a:r>
            <a:endParaRPr b="0" lang="en-US" sz="2600" spc="-1" strike="noStrike">
              <a:solidFill>
                <a:schemeClr val="dk1"/>
              </a:solidFill>
              <a:latin typeface="Calibri"/>
            </a:endParaRPr>
          </a:p>
        </p:txBody>
      </p:sp>
      <p:sp>
        <p:nvSpPr>
          <p:cNvPr id="128" name="PlaceHolder 2"/>
          <p:cNvSpPr>
            <a:spLocks noGrp="1"/>
          </p:cNvSpPr>
          <p:nvPr>
            <p:ph/>
          </p:nvPr>
        </p:nvSpPr>
        <p:spPr>
          <a:xfrm>
            <a:off x="900000" y="1947240"/>
            <a:ext cx="10413720" cy="2599200"/>
          </a:xfrm>
          <a:prstGeom prst="rect">
            <a:avLst/>
          </a:prstGeom>
          <a:noFill/>
          <a:ln w="0">
            <a:noFill/>
          </a:ln>
        </p:spPr>
        <p:txBody>
          <a:bodyPr lIns="91440" rIns="91440" tIns="45720" bIns="45720" anchor="t">
            <a:normAutofit fontScale="77500" lnSpcReduction="20000"/>
          </a:bodyPr>
          <a:p>
            <a:pPr marL="65880" indent="0" defTabSz="914400">
              <a:lnSpc>
                <a:spcPct val="90000"/>
              </a:lnSpc>
              <a:spcBef>
                <a:spcPts val="1001"/>
              </a:spcBef>
              <a:buNone/>
              <a:tabLst>
                <a:tab algn="l" pos="0"/>
              </a:tabLst>
            </a:pPr>
            <a:r>
              <a:rPr b="1" lang="nl-NL" sz="6950" spc="-1" strike="noStrike">
                <a:solidFill>
                  <a:schemeClr val="dk1"/>
                </a:solidFill>
                <a:latin typeface="Avenir Next Condensed"/>
              </a:rPr>
              <a:t>Wat vraagt de begeleiding van de vrouwelijke statushouder naar werk van de professional?</a:t>
            </a:r>
            <a:endParaRPr b="0" lang="en-US" sz="6950" spc="-1" strike="noStrike">
              <a:solidFill>
                <a:schemeClr val="dk1"/>
              </a:solidFill>
              <a:latin typeface="Calibri"/>
            </a:endParaRPr>
          </a:p>
        </p:txBody>
      </p:sp>
      <p:sp>
        <p:nvSpPr>
          <p:cNvPr id="129" name="Tekstvak 2"/>
          <p:cNvSpPr/>
          <p:nvPr/>
        </p:nvSpPr>
        <p:spPr>
          <a:xfrm>
            <a:off x="2658600" y="4766040"/>
            <a:ext cx="6547680" cy="455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spAutoFit/>
          </a:bodyPr>
          <a:p>
            <a:pPr defTabSz="457200">
              <a:lnSpc>
                <a:spcPct val="100000"/>
              </a:lnSpc>
            </a:pPr>
            <a:r>
              <a:rPr b="0" lang="nl-NL" sz="2400" spc="-1" strike="noStrike" u="sng">
                <a:solidFill>
                  <a:schemeClr val="lt1"/>
                </a:solidFill>
                <a:uFillTx/>
                <a:latin typeface="Calibri"/>
                <a:hlinkClick r:id="rId1"/>
              </a:rPr>
              <a:t>Arbeidstoeleiding vrouwelijke statushouders heeft tijd en ruimte nodig – Sociale Vraagstukken</a:t>
            </a:r>
            <a:endParaRPr b="0" lang="nl-NL" sz="2400" spc="-1" strike="noStrike">
              <a:solidFill>
                <a:srgbClr val="ffffff"/>
              </a:solidFill>
              <a:latin typeface="Calibri"/>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4781160" y="519120"/>
            <a:ext cx="7154640" cy="974880"/>
          </a:xfrm>
          <a:prstGeom prst="rect">
            <a:avLst/>
          </a:prstGeom>
          <a:noFill/>
          <a:ln w="0">
            <a:noFill/>
          </a:ln>
        </p:spPr>
        <p:txBody>
          <a:bodyPr lIns="91440" rIns="91440" tIns="45720" bIns="45720" anchor="ctr">
            <a:normAutofit fontScale="77500" lnSpcReduction="20000"/>
          </a:bodyPr>
          <a:p>
            <a:pPr indent="0" defTabSz="914400">
              <a:lnSpc>
                <a:spcPct val="90000"/>
              </a:lnSpc>
              <a:buNone/>
            </a:pPr>
            <a:r>
              <a:rPr b="0" lang="nl-NL" sz="4000" spc="-1" strike="noStrike">
                <a:solidFill>
                  <a:srgbClr val="ff3399"/>
                </a:solidFill>
                <a:latin typeface="Abadi"/>
              </a:rPr>
              <a:t>Ervaringen van vrouwelijke nieuwkomers bij arbeidstoeleiding</a:t>
            </a:r>
            <a:endParaRPr b="0" lang="en-US" sz="4000" spc="-1" strike="noStrike">
              <a:solidFill>
                <a:schemeClr val="dk1"/>
              </a:solidFill>
              <a:latin typeface="Calibri"/>
            </a:endParaRPr>
          </a:p>
        </p:txBody>
      </p:sp>
      <p:sp>
        <p:nvSpPr>
          <p:cNvPr id="131" name="PlaceHolder 2"/>
          <p:cNvSpPr>
            <a:spLocks noGrp="1"/>
          </p:cNvSpPr>
          <p:nvPr>
            <p:ph/>
          </p:nvPr>
        </p:nvSpPr>
        <p:spPr>
          <a:xfrm>
            <a:off x="4781160" y="1494360"/>
            <a:ext cx="7121880" cy="5196960"/>
          </a:xfrm>
          <a:prstGeom prst="rect">
            <a:avLst/>
          </a:prstGeom>
          <a:noFill/>
          <a:ln w="0">
            <a:noFill/>
          </a:ln>
        </p:spPr>
        <p:txBody>
          <a:bodyPr lIns="91440" rIns="91440" tIns="45720" bIns="45720" anchor="ctr">
            <a:normAutofit/>
          </a:bodyPr>
          <a:p>
            <a:pPr indent="0" defTabSz="914400">
              <a:lnSpc>
                <a:spcPct val="90000"/>
              </a:lnSpc>
              <a:spcBef>
                <a:spcPts val="1001"/>
              </a:spcBef>
              <a:buNone/>
            </a:pPr>
            <a:br>
              <a:rPr sz="1400"/>
            </a:br>
            <a:endParaRPr b="0" lang="en-US" sz="1400" spc="-1" strike="noStrike">
              <a:solidFill>
                <a:schemeClr val="dk1"/>
              </a:solidFill>
              <a:latin typeface="Calibri"/>
            </a:endParaRPr>
          </a:p>
          <a:p>
            <a:pPr indent="0" defTabSz="914400">
              <a:lnSpc>
                <a:spcPct val="90000"/>
              </a:lnSpc>
              <a:spcBef>
                <a:spcPts val="1001"/>
              </a:spcBef>
              <a:buNone/>
            </a:pPr>
            <a:endParaRPr b="0" lang="en-US" sz="1400" spc="-1" strike="noStrike">
              <a:solidFill>
                <a:schemeClr val="dk1"/>
              </a:solidFill>
              <a:latin typeface="Calibri"/>
            </a:endParaRPr>
          </a:p>
        </p:txBody>
      </p:sp>
      <p:sp>
        <p:nvSpPr>
          <p:cNvPr id="132" name="PlaceHolder 3"/>
          <p:cNvSpPr>
            <a:spLocks noGrp="1"/>
          </p:cNvSpPr>
          <p:nvPr>
            <p:ph type="sldNum" idx="44"/>
          </p:nvPr>
        </p:nvSpPr>
        <p:spPr>
          <a:xfrm>
            <a:off x="10167840" y="6356520"/>
            <a:ext cx="1767960" cy="364680"/>
          </a:xfrm>
          <a:prstGeom prst="rect">
            <a:avLst/>
          </a:prstGeom>
          <a:noFill/>
          <a:ln w="0">
            <a:noFill/>
          </a:ln>
        </p:spPr>
        <p:txBody>
          <a:bodyPr lIns="91440" rIns="91440" tIns="45720" bIns="45720" anchor="ctr">
            <a:normAutofit/>
          </a:bodyPr>
          <a:lstStyle>
            <a:lvl1pPr indent="0" algn="r" defTabSz="457200">
              <a:lnSpc>
                <a:spcPct val="100000"/>
              </a:lnSpc>
              <a:spcAft>
                <a:spcPts val="601"/>
              </a:spcAft>
              <a:buNone/>
              <a:defRPr b="0" lang="en-US" sz="1200" spc="-1" strike="noStrike">
                <a:solidFill>
                  <a:srgbClr val="ffffff"/>
                </a:solidFill>
                <a:latin typeface="Calibri"/>
              </a:defRPr>
            </a:lvl1pPr>
          </a:lstStyle>
          <a:p>
            <a:pPr indent="0" algn="r" defTabSz="457200">
              <a:lnSpc>
                <a:spcPct val="100000"/>
              </a:lnSpc>
              <a:spcAft>
                <a:spcPts val="601"/>
              </a:spcAft>
              <a:buNone/>
            </a:pPr>
            <a:fld id="{ED346C22-1D23-472D-AAD1-0736C9C75F62}" type="slidenum">
              <a:rPr b="0" lang="en-US" sz="1200" spc="-1" strike="noStrike">
                <a:solidFill>
                  <a:srgbClr val="ffffff"/>
                </a:solidFill>
                <a:latin typeface="Calibri"/>
              </a:rPr>
              <a:t>&lt;nummer&gt;</a:t>
            </a:fld>
            <a:endParaRPr b="0" lang="nl-NL" sz="1200" spc="-1" strike="noStrike">
              <a:solidFill>
                <a:srgbClr val="000000"/>
              </a:solidFill>
              <a:latin typeface="Calibri"/>
            </a:endParaRPr>
          </a:p>
        </p:txBody>
      </p:sp>
      <p:pic>
        <p:nvPicPr>
          <p:cNvPr id="133" name="Picture 2" descr=""/>
          <p:cNvPicPr/>
          <p:nvPr/>
        </p:nvPicPr>
        <p:blipFill>
          <a:blip r:embed="rId1"/>
          <a:srcRect l="29105" t="0" r="13736" b="0"/>
          <a:stretch/>
        </p:blipFill>
        <p:spPr>
          <a:xfrm>
            <a:off x="18360" y="0"/>
            <a:ext cx="3389040" cy="6856200"/>
          </a:xfrm>
          <a:prstGeom prst="rect">
            <a:avLst/>
          </a:prstGeom>
          <a:ln w="0">
            <a:noFill/>
          </a:ln>
        </p:spPr>
      </p:pic>
      <p:sp>
        <p:nvSpPr>
          <p:cNvPr id="134" name="Tekstvak 5"/>
          <p:cNvSpPr/>
          <p:nvPr/>
        </p:nvSpPr>
        <p:spPr>
          <a:xfrm>
            <a:off x="3795480" y="1997640"/>
            <a:ext cx="8107560" cy="3851280"/>
          </a:xfrm>
          <a:prstGeom prst="rect">
            <a:avLst/>
          </a:prstGeom>
          <a:noFill/>
          <a:ln w="0">
            <a:noFill/>
          </a:ln>
        </p:spPr>
        <p:style>
          <a:lnRef idx="0"/>
          <a:fillRef idx="0"/>
          <a:effectRef idx="0"/>
          <a:fontRef idx="minor"/>
        </p:style>
        <p:txBody>
          <a:bodyPr lIns="90000" rIns="90000" tIns="45000" bIns="45000" anchor="t">
            <a:spAutoFit/>
          </a:bodyPr>
          <a:p>
            <a:pPr indent="-216000" defTabSz="457200">
              <a:lnSpc>
                <a:spcPct val="100000"/>
              </a:lnSpc>
              <a:spcBef>
                <a:spcPts val="1012"/>
              </a:spcBef>
              <a:buClr>
                <a:srgbClr val="293737"/>
              </a:buClr>
              <a:buSzPct val="70000"/>
              <a:buFont typeface="Arial"/>
              <a:buChar char="•"/>
            </a:pPr>
            <a:r>
              <a:rPr b="0" lang="nl-NL" sz="2200" spc="-1" strike="noStrike">
                <a:solidFill>
                  <a:srgbClr val="293737"/>
                </a:solidFill>
                <a:latin typeface="Calibri"/>
              </a:rPr>
              <a:t> </a:t>
            </a:r>
            <a:r>
              <a:rPr b="0" lang="nl-NL" sz="2200" spc="-1" strike="noStrike">
                <a:solidFill>
                  <a:srgbClr val="293737"/>
                </a:solidFill>
                <a:latin typeface="Calibri"/>
              </a:rPr>
              <a:t>Tijd nodig om “te landen”</a:t>
            </a:r>
            <a:endParaRPr b="0" lang="nl-NL" sz="2200" spc="-1" strike="noStrike">
              <a:solidFill>
                <a:srgbClr val="000000"/>
              </a:solidFill>
              <a:latin typeface="Calibri"/>
            </a:endParaRPr>
          </a:p>
          <a:p>
            <a:pPr indent="-216000" defTabSz="457200">
              <a:lnSpc>
                <a:spcPct val="100000"/>
              </a:lnSpc>
              <a:spcBef>
                <a:spcPts val="1012"/>
              </a:spcBef>
              <a:buClr>
                <a:srgbClr val="293737"/>
              </a:buClr>
              <a:buSzPct val="70000"/>
              <a:buFont typeface="Arial"/>
              <a:buChar char="•"/>
            </a:pPr>
            <a:r>
              <a:rPr b="0" lang="nl-NL" sz="2200" spc="-1" strike="noStrike">
                <a:solidFill>
                  <a:srgbClr val="293737"/>
                </a:solidFill>
                <a:latin typeface="Calibri"/>
              </a:rPr>
              <a:t> </a:t>
            </a:r>
            <a:r>
              <a:rPr b="0" lang="nl-NL" sz="2200" spc="-1" strike="noStrike">
                <a:solidFill>
                  <a:srgbClr val="293737"/>
                </a:solidFill>
                <a:latin typeface="Calibri"/>
              </a:rPr>
              <a:t>Schoonmaakwerk heeft negatieve betekenis </a:t>
            </a:r>
            <a:endParaRPr b="0" lang="nl-NL" sz="2200" spc="-1" strike="noStrike">
              <a:solidFill>
                <a:srgbClr val="000000"/>
              </a:solidFill>
              <a:latin typeface="Calibri"/>
            </a:endParaRPr>
          </a:p>
          <a:p>
            <a:pPr indent="-216000" defTabSz="457200">
              <a:lnSpc>
                <a:spcPct val="100000"/>
              </a:lnSpc>
              <a:spcBef>
                <a:spcPts val="1012"/>
              </a:spcBef>
              <a:buClr>
                <a:srgbClr val="293737"/>
              </a:buClr>
              <a:buSzPct val="70000"/>
              <a:buFont typeface="Arial"/>
              <a:buChar char="•"/>
            </a:pPr>
            <a:r>
              <a:rPr b="0" lang="nl-NL" sz="2200" spc="-1" strike="noStrike">
                <a:solidFill>
                  <a:srgbClr val="293737"/>
                </a:solidFill>
                <a:latin typeface="Calibri"/>
              </a:rPr>
              <a:t> “</a:t>
            </a:r>
            <a:r>
              <a:rPr b="0" lang="nl-NL" sz="2200" spc="-1" strike="noStrike">
                <a:solidFill>
                  <a:srgbClr val="293737"/>
                </a:solidFill>
                <a:latin typeface="Calibri"/>
              </a:rPr>
              <a:t>Je bent onzeker over alles, maar vooral over je taal”</a:t>
            </a:r>
            <a:endParaRPr b="0" lang="nl-NL" sz="2200" spc="-1" strike="noStrike">
              <a:solidFill>
                <a:srgbClr val="000000"/>
              </a:solidFill>
              <a:latin typeface="Calibri"/>
            </a:endParaRPr>
          </a:p>
          <a:p>
            <a:pPr indent="-216000" defTabSz="457200">
              <a:lnSpc>
                <a:spcPct val="100000"/>
              </a:lnSpc>
              <a:spcBef>
                <a:spcPts val="1012"/>
              </a:spcBef>
              <a:buClr>
                <a:srgbClr val="293737"/>
              </a:buClr>
              <a:buSzPct val="70000"/>
              <a:buFont typeface="Arial"/>
              <a:buChar char="•"/>
            </a:pPr>
            <a:r>
              <a:rPr b="0" lang="nl-NL" sz="2200" spc="-1" strike="noStrike">
                <a:solidFill>
                  <a:srgbClr val="293737"/>
                </a:solidFill>
                <a:latin typeface="Calibri"/>
              </a:rPr>
              <a:t> “</a:t>
            </a:r>
            <a:r>
              <a:rPr b="0" lang="nl-NL" sz="2200" spc="-1" strike="noStrike">
                <a:solidFill>
                  <a:srgbClr val="293737"/>
                </a:solidFill>
                <a:latin typeface="Calibri"/>
              </a:rPr>
              <a:t>Je kan niet kiezen als je de verschillende mogelijkheden niet kent”</a:t>
            </a:r>
            <a:endParaRPr b="0" lang="nl-NL" sz="2200" spc="-1" strike="noStrike">
              <a:solidFill>
                <a:srgbClr val="000000"/>
              </a:solidFill>
              <a:latin typeface="Calibri"/>
            </a:endParaRPr>
          </a:p>
          <a:p>
            <a:pPr indent="-216000" defTabSz="457200">
              <a:lnSpc>
                <a:spcPct val="100000"/>
              </a:lnSpc>
              <a:spcBef>
                <a:spcPts val="1012"/>
              </a:spcBef>
              <a:buClr>
                <a:srgbClr val="293737"/>
              </a:buClr>
              <a:buSzPct val="70000"/>
              <a:buFont typeface="Arial"/>
              <a:buChar char="•"/>
            </a:pPr>
            <a:r>
              <a:rPr b="0" lang="nl-NL" sz="2200" spc="-1" strike="noStrike">
                <a:solidFill>
                  <a:srgbClr val="293737"/>
                </a:solidFill>
                <a:latin typeface="Calibri"/>
              </a:rPr>
              <a:t> </a:t>
            </a:r>
            <a:r>
              <a:rPr b="0" lang="nl-NL" sz="2200" spc="-1" strike="noStrike">
                <a:solidFill>
                  <a:srgbClr val="293737"/>
                </a:solidFill>
                <a:latin typeface="Calibri"/>
              </a:rPr>
              <a:t>Veel vrouwen willen hier een nieuwe rol innemen</a:t>
            </a:r>
            <a:endParaRPr b="0" lang="nl-NL" sz="2200" spc="-1" strike="noStrike">
              <a:solidFill>
                <a:srgbClr val="000000"/>
              </a:solidFill>
              <a:latin typeface="Calibri"/>
            </a:endParaRPr>
          </a:p>
          <a:p>
            <a:pPr lvl="1" marL="457200" indent="-216000" defTabSz="457200">
              <a:lnSpc>
                <a:spcPct val="100000"/>
              </a:lnSpc>
              <a:spcBef>
                <a:spcPts val="513"/>
              </a:spcBef>
              <a:buClr>
                <a:srgbClr val="293737"/>
              </a:buClr>
              <a:buSzPct val="70000"/>
              <a:buFont typeface="Arial"/>
              <a:buChar char="•"/>
            </a:pPr>
            <a:r>
              <a:rPr b="0" lang="nl-NL" sz="2000" spc="-1" strike="noStrike">
                <a:solidFill>
                  <a:srgbClr val="293737"/>
                </a:solidFill>
                <a:latin typeface="Calibri"/>
              </a:rPr>
              <a:t> </a:t>
            </a:r>
            <a:r>
              <a:rPr b="0" lang="nl-NL" sz="2000" spc="-1" strike="noStrike">
                <a:solidFill>
                  <a:srgbClr val="293737"/>
                </a:solidFill>
                <a:latin typeface="Calibri"/>
              </a:rPr>
              <a:t>Zijn zich heel bewust van de groep waartoe ze worden gerekend</a:t>
            </a:r>
            <a:endParaRPr b="0" lang="nl-NL" sz="2000" spc="-1" strike="noStrike">
              <a:solidFill>
                <a:srgbClr val="000000"/>
              </a:solidFill>
              <a:latin typeface="Calibri"/>
            </a:endParaRPr>
          </a:p>
          <a:p>
            <a:pPr indent="-216000" defTabSz="457200">
              <a:lnSpc>
                <a:spcPct val="100000"/>
              </a:lnSpc>
              <a:spcBef>
                <a:spcPts val="1012"/>
              </a:spcBef>
              <a:buClr>
                <a:srgbClr val="293737"/>
              </a:buClr>
              <a:buSzPct val="70000"/>
              <a:buFont typeface="Arial"/>
              <a:buChar char="•"/>
            </a:pPr>
            <a:r>
              <a:rPr b="0" lang="nl-NL" sz="2200" spc="-1" strike="noStrike">
                <a:solidFill>
                  <a:srgbClr val="293737"/>
                </a:solidFill>
                <a:latin typeface="Calibri"/>
              </a:rPr>
              <a:t> </a:t>
            </a:r>
            <a:r>
              <a:rPr b="0" lang="nl-NL" sz="2200" spc="-1" strike="noStrike">
                <a:solidFill>
                  <a:srgbClr val="293737"/>
                </a:solidFill>
                <a:latin typeface="Calibri"/>
              </a:rPr>
              <a:t>Veel vrouwen hebben veel zorgtaken</a:t>
            </a:r>
            <a:endParaRPr b="0" lang="nl-NL" sz="2200" spc="-1" strike="noStrike">
              <a:solidFill>
                <a:srgbClr val="000000"/>
              </a:solidFill>
              <a:latin typeface="Calibri"/>
            </a:endParaRPr>
          </a:p>
          <a:p>
            <a:pPr indent="-216000" defTabSz="457200">
              <a:lnSpc>
                <a:spcPct val="100000"/>
              </a:lnSpc>
              <a:spcBef>
                <a:spcPts val="1012"/>
              </a:spcBef>
              <a:buClr>
                <a:srgbClr val="293737"/>
              </a:buClr>
              <a:buSzPct val="70000"/>
              <a:buFont typeface="Arial"/>
              <a:buChar char="•"/>
            </a:pPr>
            <a:r>
              <a:rPr b="0" lang="nl-NL" sz="2200" spc="-1" strike="noStrike">
                <a:solidFill>
                  <a:srgbClr val="293737"/>
                </a:solidFill>
                <a:latin typeface="Calibri"/>
              </a:rPr>
              <a:t> </a:t>
            </a:r>
            <a:r>
              <a:rPr b="0" lang="nl-NL" sz="2200" spc="-1" strike="noStrike">
                <a:solidFill>
                  <a:srgbClr val="293737"/>
                </a:solidFill>
                <a:latin typeface="Calibri"/>
              </a:rPr>
              <a:t>Zij ervaren grote verschillen tussen publieke professionals</a:t>
            </a:r>
            <a:endParaRPr b="0" lang="nl-NL" sz="2200" spc="-1" strike="noStrike">
              <a:solidFill>
                <a:srgbClr val="000000"/>
              </a:solidFill>
              <a:latin typeface="Calibri"/>
            </a:endParaRPr>
          </a:p>
          <a:p>
            <a:pPr defTabSz="457200">
              <a:lnSpc>
                <a:spcPct val="100000"/>
              </a:lnSpc>
            </a:pPr>
            <a:endParaRPr b="0" lang="nl-NL"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Office 2013 - 2022 Theme</Template>
  <TotalTime>0</TotalTime>
  <Application>Collabora_Office/24.04.7.3$Linux_X86_64 LibreOffice_project/aa40ffe1d544cbd3f43f8221252e831f42b1352b</Application>
  <AppVersion>15.0000</AppVersion>
  <Words>1992</Words>
  <Paragraphs>206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2021-11-08T18:29:33Z</dcterms:created>
  <dc:creator>Zita Leite Ribeiro</dc:creator>
  <dc:description/>
  <dc:language>nl-NL</dc:language>
  <cp:lastModifiedBy>Simone Boogaarts-de Bruin</cp:lastModifiedBy>
  <dcterms:modified xsi:type="dcterms:W3CDTF">2024-10-10T09:47:08Z</dcterms:modified>
  <cp:revision>10</cp:revision>
  <dc:subject/>
  <dc:title>PowerPoint-presentatie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17</vt:r8>
  </property>
  <property fmtid="{D5CDD505-2E9C-101B-9397-08002B2CF9AE}" pid="3" name="PresentationFormat">
    <vt:lpwstr>Breedbeeld</vt:lpwstr>
  </property>
  <property fmtid="{D5CDD505-2E9C-101B-9397-08002B2CF9AE}" pid="4" name="Slides">
    <vt:r8>23</vt:r8>
  </property>
</Properties>
</file>